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wmf" ContentType="image/x-wmf"/>
  <Default Extension="m4a" ContentType="audio/mp4"/>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6"/>
  </p:notesMasterIdLst>
  <p:handoutMasterIdLst>
    <p:handoutMasterId r:id="rId7"/>
  </p:handoutMasterIdLst>
  <p:sldIdLst>
    <p:sldId id="1617" r:id="rId2"/>
    <p:sldId id="1615" r:id="rId3"/>
    <p:sldId id="1616" r:id="rId4"/>
    <p:sldId id="1618" r:id="rId5"/>
  </p:sldIdLst>
  <p:sldSz cx="9144000" cy="6858000" type="screen4x3"/>
  <p:notesSz cx="7099300" cy="10234613"/>
  <p:defaultTextStyle>
    <a:defPPr>
      <a:defRPr lang="sv-SE"/>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2">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FFFF66"/>
    <a:srgbClr val="A82460"/>
    <a:srgbClr val="0066FF"/>
    <a:srgbClr val="FF0000"/>
    <a:srgbClr val="008000"/>
    <a:srgbClr val="CCFF33"/>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9821" autoAdjust="0"/>
  </p:normalViewPr>
  <p:slideViewPr>
    <p:cSldViewPr snapToGrid="0">
      <p:cViewPr varScale="1">
        <p:scale>
          <a:sx n="65" d="100"/>
          <a:sy n="65" d="100"/>
        </p:scale>
        <p:origin x="716"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p:cViewPr>
        <p:scale>
          <a:sx n="130" d="100"/>
          <a:sy n="130" d="100"/>
        </p:scale>
        <p:origin x="-1056" y="2640"/>
      </p:cViewPr>
      <p:guideLst>
        <p:guide orient="horz" pos="3222"/>
        <p:guide pos="223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handoutMaster" Target="handoutMasters/handout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3" name="Rectangle 3">
            <a:extLst>
              <a:ext uri="{FF2B5EF4-FFF2-40B4-BE49-F238E27FC236}">
                <a16:creationId xmlns:a16="http://schemas.microsoft.com/office/drawing/2014/main" id="{5E111AC5-0869-45B4-8AB8-76F84FD1439C}"/>
              </a:ext>
            </a:extLst>
          </p:cNvPr>
          <p:cNvSpPr>
            <a:spLocks noGrp="1" noChangeArrowheads="1"/>
          </p:cNvSpPr>
          <p:nvPr>
            <p:ph type="dt" sz="quarter" idx="1"/>
          </p:nvPr>
        </p:nvSpPr>
        <p:spPr bwMode="auto">
          <a:xfrm>
            <a:off x="4022725" y="0"/>
            <a:ext cx="3076575" cy="512763"/>
          </a:xfrm>
          <a:prstGeom prst="rect">
            <a:avLst/>
          </a:prstGeom>
          <a:noFill/>
          <a:ln w="9525">
            <a:noFill/>
            <a:miter lim="800000"/>
            <a:headEnd/>
            <a:tailEnd/>
          </a:ln>
          <a:effectLst/>
        </p:spPr>
        <p:txBody>
          <a:bodyPr vert="horz" wrap="square" lIns="95491" tIns="47745" rIns="95491" bIns="47745" numCol="1" anchor="t" anchorCtr="0" compatLnSpc="1">
            <a:prstTxWarp prst="textNoShape">
              <a:avLst/>
            </a:prstTxWarp>
          </a:bodyPr>
          <a:lstStyle>
            <a:lvl1pPr algn="r" eaLnBrk="1" hangingPunct="1">
              <a:defRPr sz="1300">
                <a:latin typeface="Times New Roman" charset="0"/>
              </a:defRPr>
            </a:lvl1pPr>
          </a:lstStyle>
          <a:p>
            <a:pPr>
              <a:defRPr/>
            </a:pPr>
            <a:endParaRPr lang="en-US"/>
          </a:p>
        </p:txBody>
      </p:sp>
      <p:sp>
        <p:nvSpPr>
          <p:cNvPr id="5125" name="Rectangle 5">
            <a:extLst>
              <a:ext uri="{FF2B5EF4-FFF2-40B4-BE49-F238E27FC236}">
                <a16:creationId xmlns:a16="http://schemas.microsoft.com/office/drawing/2014/main" id="{228E61E1-6538-4BF2-B0C3-4FF9FA464BCA}"/>
              </a:ext>
            </a:extLst>
          </p:cNvPr>
          <p:cNvSpPr>
            <a:spLocks noGrp="1" noChangeArrowheads="1"/>
          </p:cNvSpPr>
          <p:nvPr>
            <p:ph type="sldNum" sz="quarter" idx="3"/>
          </p:nvPr>
        </p:nvSpPr>
        <p:spPr bwMode="auto">
          <a:xfrm>
            <a:off x="4022725" y="9721850"/>
            <a:ext cx="3076575" cy="512763"/>
          </a:xfrm>
          <a:prstGeom prst="rect">
            <a:avLst/>
          </a:prstGeom>
          <a:noFill/>
          <a:ln w="9525">
            <a:noFill/>
            <a:miter lim="800000"/>
            <a:headEnd/>
            <a:tailEnd/>
          </a:ln>
          <a:effectLst/>
        </p:spPr>
        <p:txBody>
          <a:bodyPr vert="horz" wrap="square" lIns="95491" tIns="47745" rIns="95491" bIns="47745" numCol="1" anchor="b" anchorCtr="0" compatLnSpc="1">
            <a:prstTxWarp prst="textNoShape">
              <a:avLst/>
            </a:prstTxWarp>
          </a:bodyPr>
          <a:lstStyle>
            <a:lvl1pPr algn="r" eaLnBrk="1" hangingPunct="1">
              <a:defRPr sz="1300">
                <a:latin typeface="Times New Roman" charset="0"/>
              </a:defRPr>
            </a:lvl1pPr>
          </a:lstStyle>
          <a:p>
            <a:pPr>
              <a:defRPr/>
            </a:pPr>
            <a:fld id="{DC8370A6-8FC8-4F1F-8357-02DB2BA79941}" type="slidenum">
              <a:rPr lang="en-US"/>
              <a:pPr>
                <a:defRPr/>
              </a:pPr>
              <a:t>‹#›</a:t>
            </a:fld>
            <a:endParaRPr lang="en-US"/>
          </a:p>
        </p:txBody>
      </p:sp>
      <p:sp>
        <p:nvSpPr>
          <p:cNvPr id="6" name="Platshållare för sidhuvud 5">
            <a:extLst>
              <a:ext uri="{FF2B5EF4-FFF2-40B4-BE49-F238E27FC236}">
                <a16:creationId xmlns:a16="http://schemas.microsoft.com/office/drawing/2014/main" id="{C9866800-421E-4C8A-8B0C-4E6E4FDBDBCB}"/>
              </a:ext>
            </a:extLst>
          </p:cNvPr>
          <p:cNvSpPr>
            <a:spLocks noGrp="1"/>
          </p:cNvSpPr>
          <p:nvPr>
            <p:ph type="hdr" sz="quarter"/>
          </p:nvPr>
        </p:nvSpPr>
        <p:spPr>
          <a:xfrm>
            <a:off x="0" y="0"/>
            <a:ext cx="3076575" cy="511175"/>
          </a:xfrm>
          <a:prstGeom prst="rect">
            <a:avLst/>
          </a:prstGeom>
        </p:spPr>
        <p:txBody>
          <a:bodyPr vert="horz" lIns="91440" tIns="45720" rIns="91440" bIns="45720" rtlCol="0"/>
          <a:lstStyle>
            <a:lvl1pPr algn="l" eaLnBrk="1" hangingPunct="1">
              <a:defRPr sz="1200"/>
            </a:lvl1pPr>
          </a:lstStyle>
          <a:p>
            <a:pPr>
              <a:defRPr/>
            </a:pPr>
            <a:endParaRPr lang="sv-S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9DBFB4FA-F5EA-4591-B80D-4ADBD29E7B6F}"/>
              </a:ext>
            </a:extLst>
          </p:cNvPr>
          <p:cNvSpPr>
            <a:spLocks noGrp="1" noChangeArrowheads="1"/>
          </p:cNvSpPr>
          <p:nvPr>
            <p:ph type="hdr" sz="quarter"/>
          </p:nvPr>
        </p:nvSpPr>
        <p:spPr bwMode="auto">
          <a:xfrm>
            <a:off x="0" y="0"/>
            <a:ext cx="3076575" cy="512763"/>
          </a:xfrm>
          <a:prstGeom prst="rect">
            <a:avLst/>
          </a:prstGeom>
          <a:noFill/>
          <a:ln w="9525">
            <a:noFill/>
            <a:miter lim="800000"/>
            <a:headEnd/>
            <a:tailEnd/>
          </a:ln>
          <a:effectLst/>
        </p:spPr>
        <p:txBody>
          <a:bodyPr vert="horz" wrap="square" lIns="95491" tIns="47745" rIns="95491" bIns="47745" numCol="1" anchor="t" anchorCtr="0" compatLnSpc="1">
            <a:prstTxWarp prst="textNoShape">
              <a:avLst/>
            </a:prstTxWarp>
          </a:bodyPr>
          <a:lstStyle>
            <a:lvl1pPr eaLnBrk="1" hangingPunct="1">
              <a:defRPr sz="1300">
                <a:latin typeface="Times New Roman" charset="0"/>
              </a:defRPr>
            </a:lvl1pPr>
          </a:lstStyle>
          <a:p>
            <a:pPr>
              <a:defRPr/>
            </a:pPr>
            <a:endParaRPr lang="en-US"/>
          </a:p>
        </p:txBody>
      </p:sp>
      <p:sp>
        <p:nvSpPr>
          <p:cNvPr id="11267" name="Rectangle 3">
            <a:extLst>
              <a:ext uri="{FF2B5EF4-FFF2-40B4-BE49-F238E27FC236}">
                <a16:creationId xmlns:a16="http://schemas.microsoft.com/office/drawing/2014/main" id="{208902AA-2C45-4DEA-9793-B7E20266BB58}"/>
              </a:ext>
            </a:extLst>
          </p:cNvPr>
          <p:cNvSpPr>
            <a:spLocks noGrp="1" noChangeArrowheads="1"/>
          </p:cNvSpPr>
          <p:nvPr>
            <p:ph type="dt" idx="1"/>
          </p:nvPr>
        </p:nvSpPr>
        <p:spPr bwMode="auto">
          <a:xfrm>
            <a:off x="4019550" y="0"/>
            <a:ext cx="3078163" cy="512763"/>
          </a:xfrm>
          <a:prstGeom prst="rect">
            <a:avLst/>
          </a:prstGeom>
          <a:noFill/>
          <a:ln w="9525">
            <a:noFill/>
            <a:miter lim="800000"/>
            <a:headEnd/>
            <a:tailEnd/>
          </a:ln>
          <a:effectLst/>
        </p:spPr>
        <p:txBody>
          <a:bodyPr vert="horz" wrap="square" lIns="95491" tIns="47745" rIns="95491" bIns="47745" numCol="1" anchor="t" anchorCtr="0" compatLnSpc="1">
            <a:prstTxWarp prst="textNoShape">
              <a:avLst/>
            </a:prstTxWarp>
          </a:bodyPr>
          <a:lstStyle>
            <a:lvl1pPr algn="r" eaLnBrk="1" hangingPunct="1">
              <a:defRPr sz="1300">
                <a:latin typeface="Times New Roman" charset="0"/>
              </a:defRPr>
            </a:lvl1pPr>
          </a:lstStyle>
          <a:p>
            <a:pPr>
              <a:defRPr/>
            </a:pPr>
            <a:endParaRPr lang="en-US"/>
          </a:p>
        </p:txBody>
      </p:sp>
      <p:sp>
        <p:nvSpPr>
          <p:cNvPr id="5124" name="Rectangle 4">
            <a:extLst>
              <a:ext uri="{FF2B5EF4-FFF2-40B4-BE49-F238E27FC236}">
                <a16:creationId xmlns:a16="http://schemas.microsoft.com/office/drawing/2014/main" id="{1D237A48-5F5C-4753-852D-2C72D05B65A2}"/>
              </a:ext>
            </a:extLst>
          </p:cNvPr>
          <p:cNvSpPr>
            <a:spLocks noGrp="1" noRot="1" noChangeAspect="1" noChangeArrowheads="1" noTextEdit="1"/>
          </p:cNvSpPr>
          <p:nvPr>
            <p:ph type="sldImg" idx="2"/>
          </p:nvPr>
        </p:nvSpPr>
        <p:spPr bwMode="auto">
          <a:xfrm>
            <a:off x="990600" y="766763"/>
            <a:ext cx="5118100" cy="3838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9" name="Rectangle 5">
            <a:extLst>
              <a:ext uri="{FF2B5EF4-FFF2-40B4-BE49-F238E27FC236}">
                <a16:creationId xmlns:a16="http://schemas.microsoft.com/office/drawing/2014/main" id="{CCEDF4CB-A131-446E-9237-5AC0EB830B16}"/>
              </a:ext>
            </a:extLst>
          </p:cNvPr>
          <p:cNvSpPr>
            <a:spLocks noGrp="1" noChangeArrowheads="1"/>
          </p:cNvSpPr>
          <p:nvPr>
            <p:ph type="body" sz="quarter" idx="3"/>
          </p:nvPr>
        </p:nvSpPr>
        <p:spPr bwMode="auto">
          <a:xfrm>
            <a:off x="709613" y="4860925"/>
            <a:ext cx="5680075" cy="4606925"/>
          </a:xfrm>
          <a:prstGeom prst="rect">
            <a:avLst/>
          </a:prstGeom>
          <a:noFill/>
          <a:ln w="9525">
            <a:noFill/>
            <a:miter lim="800000"/>
            <a:headEnd/>
            <a:tailEnd/>
          </a:ln>
          <a:effectLst/>
        </p:spPr>
        <p:txBody>
          <a:bodyPr vert="horz" wrap="square" lIns="95491" tIns="47745" rIns="95491" bIns="47745" numCol="1" anchor="t" anchorCtr="0" compatLnSpc="1">
            <a:prstTxWarp prst="textNoShape">
              <a:avLst/>
            </a:prstTxWarp>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11270" name="Rectangle 6">
            <a:extLst>
              <a:ext uri="{FF2B5EF4-FFF2-40B4-BE49-F238E27FC236}">
                <a16:creationId xmlns:a16="http://schemas.microsoft.com/office/drawing/2014/main" id="{277F6F39-EEF7-4312-ACFE-86BA4E8ABA2F}"/>
              </a:ext>
            </a:extLst>
          </p:cNvPr>
          <p:cNvSpPr>
            <a:spLocks noGrp="1" noChangeArrowheads="1"/>
          </p:cNvSpPr>
          <p:nvPr>
            <p:ph type="ftr" sz="quarter" idx="4"/>
          </p:nvPr>
        </p:nvSpPr>
        <p:spPr bwMode="auto">
          <a:xfrm>
            <a:off x="0" y="9720263"/>
            <a:ext cx="3076575" cy="512762"/>
          </a:xfrm>
          <a:prstGeom prst="rect">
            <a:avLst/>
          </a:prstGeom>
          <a:noFill/>
          <a:ln w="9525">
            <a:noFill/>
            <a:miter lim="800000"/>
            <a:headEnd/>
            <a:tailEnd/>
          </a:ln>
          <a:effectLst/>
        </p:spPr>
        <p:txBody>
          <a:bodyPr vert="horz" wrap="square" lIns="95491" tIns="47745" rIns="95491" bIns="47745" numCol="1" anchor="b" anchorCtr="0" compatLnSpc="1">
            <a:prstTxWarp prst="textNoShape">
              <a:avLst/>
            </a:prstTxWarp>
          </a:bodyPr>
          <a:lstStyle>
            <a:lvl1pPr eaLnBrk="1" hangingPunct="1">
              <a:defRPr sz="1300">
                <a:latin typeface="Times New Roman" charset="0"/>
              </a:defRPr>
            </a:lvl1pPr>
          </a:lstStyle>
          <a:p>
            <a:pPr>
              <a:defRPr/>
            </a:pPr>
            <a:endParaRPr lang="en-US"/>
          </a:p>
        </p:txBody>
      </p:sp>
      <p:sp>
        <p:nvSpPr>
          <p:cNvPr id="11271" name="Rectangle 7">
            <a:extLst>
              <a:ext uri="{FF2B5EF4-FFF2-40B4-BE49-F238E27FC236}">
                <a16:creationId xmlns:a16="http://schemas.microsoft.com/office/drawing/2014/main" id="{64EE6942-5A9C-4EE4-8109-1F7ABB0CA385}"/>
              </a:ext>
            </a:extLst>
          </p:cNvPr>
          <p:cNvSpPr>
            <a:spLocks noGrp="1" noChangeArrowheads="1"/>
          </p:cNvSpPr>
          <p:nvPr>
            <p:ph type="sldNum" sz="quarter" idx="5"/>
          </p:nvPr>
        </p:nvSpPr>
        <p:spPr bwMode="auto">
          <a:xfrm>
            <a:off x="4019550" y="9720263"/>
            <a:ext cx="3078163" cy="512762"/>
          </a:xfrm>
          <a:prstGeom prst="rect">
            <a:avLst/>
          </a:prstGeom>
          <a:noFill/>
          <a:ln w="9525">
            <a:noFill/>
            <a:miter lim="800000"/>
            <a:headEnd/>
            <a:tailEnd/>
          </a:ln>
          <a:effectLst/>
        </p:spPr>
        <p:txBody>
          <a:bodyPr vert="horz" wrap="square" lIns="95491" tIns="47745" rIns="95491" bIns="47745" numCol="1" anchor="b" anchorCtr="0" compatLnSpc="1">
            <a:prstTxWarp prst="textNoShape">
              <a:avLst/>
            </a:prstTxWarp>
          </a:bodyPr>
          <a:lstStyle>
            <a:lvl1pPr algn="r" eaLnBrk="1" hangingPunct="1">
              <a:defRPr sz="1300">
                <a:latin typeface="Times New Roman" charset="0"/>
              </a:defRPr>
            </a:lvl1pPr>
          </a:lstStyle>
          <a:p>
            <a:pPr>
              <a:defRPr/>
            </a:pPr>
            <a:fld id="{92097F50-9416-45DC-9AF5-5E9BF134A09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07CA977F-240B-4E94-9EE8-9B25687520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DC5A729-FD32-4B30-BCF6-CBF50821B673}" type="slidenum">
              <a:rPr lang="sv-SE" altLang="sv-SE" sz="1300" smtClean="0"/>
              <a:pPr/>
              <a:t>1</a:t>
            </a:fld>
            <a:endParaRPr lang="sv-SE" altLang="sv-SE" sz="1300"/>
          </a:p>
        </p:txBody>
      </p:sp>
      <p:sp>
        <p:nvSpPr>
          <p:cNvPr id="8195" name="Rectangle 2">
            <a:extLst>
              <a:ext uri="{FF2B5EF4-FFF2-40B4-BE49-F238E27FC236}">
                <a16:creationId xmlns:a16="http://schemas.microsoft.com/office/drawing/2014/main" id="{8504C728-C06A-4DE3-B041-A203DD5078BF}"/>
              </a:ext>
            </a:extLst>
          </p:cNvPr>
          <p:cNvSpPr>
            <a:spLocks noGrp="1" noRot="1" noChangeAspect="1" noChangeArrowheads="1" noTextEdit="1"/>
          </p:cNvSpPr>
          <p:nvPr>
            <p:ph type="sldImg"/>
          </p:nvPr>
        </p:nvSpPr>
        <p:spPr>
          <a:xfrm>
            <a:off x="1258888" y="720725"/>
            <a:ext cx="4797425" cy="3598863"/>
          </a:xfrm>
          <a:ln/>
        </p:spPr>
      </p:sp>
      <p:sp>
        <p:nvSpPr>
          <p:cNvPr id="8196" name="Rectangle 3">
            <a:extLst>
              <a:ext uri="{FF2B5EF4-FFF2-40B4-BE49-F238E27FC236}">
                <a16:creationId xmlns:a16="http://schemas.microsoft.com/office/drawing/2014/main" id="{4B085A60-B333-47FF-B849-BE18810409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sv-SE">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a:t>Klicka här för att ändra format</a:t>
            </a:r>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format på underrubrik i bakgrunden</a:t>
            </a:r>
          </a:p>
        </p:txBody>
      </p:sp>
      <p:sp>
        <p:nvSpPr>
          <p:cNvPr id="4" name="Platshållare för datum 3">
            <a:extLst>
              <a:ext uri="{FF2B5EF4-FFF2-40B4-BE49-F238E27FC236}">
                <a16:creationId xmlns:a16="http://schemas.microsoft.com/office/drawing/2014/main" id="{4B9745D0-B692-439A-B6A4-AEF4BE4E76F5}"/>
              </a:ext>
            </a:extLst>
          </p:cNvPr>
          <p:cNvSpPr>
            <a:spLocks noGrp="1"/>
          </p:cNvSpPr>
          <p:nvPr>
            <p:ph type="dt" sz="half" idx="10"/>
          </p:nvPr>
        </p:nvSpPr>
        <p:spPr/>
        <p:txBody>
          <a:bodyPr/>
          <a:lstStyle>
            <a:lvl1pPr>
              <a:defRPr/>
            </a:lvl1pPr>
          </a:lstStyle>
          <a:p>
            <a:pPr>
              <a:defRPr/>
            </a:pPr>
            <a:endParaRPr lang="en-US"/>
          </a:p>
        </p:txBody>
      </p:sp>
      <p:sp>
        <p:nvSpPr>
          <p:cNvPr id="5" name="Platshållare för sidfot 4">
            <a:extLst>
              <a:ext uri="{FF2B5EF4-FFF2-40B4-BE49-F238E27FC236}">
                <a16:creationId xmlns:a16="http://schemas.microsoft.com/office/drawing/2014/main" id="{CA2D61E0-4F84-4735-9D47-92F60208C473}"/>
              </a:ext>
            </a:extLst>
          </p:cNvPr>
          <p:cNvSpPr>
            <a:spLocks noGrp="1"/>
          </p:cNvSpPr>
          <p:nvPr>
            <p:ph type="ftr" sz="quarter" idx="11"/>
          </p:nvPr>
        </p:nvSpPr>
        <p:spPr/>
        <p:txBody>
          <a:bodyPr/>
          <a:lstStyle>
            <a:lvl1pPr>
              <a:defRPr/>
            </a:lvl1pPr>
          </a:lstStyle>
          <a:p>
            <a:pPr>
              <a:defRPr/>
            </a:pPr>
            <a:endParaRPr lang="en-US"/>
          </a:p>
        </p:txBody>
      </p:sp>
      <p:sp>
        <p:nvSpPr>
          <p:cNvPr id="6" name="Platshållare för bildnummer 5">
            <a:extLst>
              <a:ext uri="{FF2B5EF4-FFF2-40B4-BE49-F238E27FC236}">
                <a16:creationId xmlns:a16="http://schemas.microsoft.com/office/drawing/2014/main" id="{0A56F7A4-2FB0-4684-AFC1-148B6E014269}"/>
              </a:ext>
            </a:extLst>
          </p:cNvPr>
          <p:cNvSpPr>
            <a:spLocks noGrp="1"/>
          </p:cNvSpPr>
          <p:nvPr>
            <p:ph type="sldNum" sz="quarter" idx="12"/>
          </p:nvPr>
        </p:nvSpPr>
        <p:spPr/>
        <p:txBody>
          <a:bodyPr/>
          <a:lstStyle>
            <a:lvl1pPr>
              <a:defRPr/>
            </a:lvl1pPr>
          </a:lstStyle>
          <a:p>
            <a:pPr>
              <a:defRPr/>
            </a:pPr>
            <a:fld id="{03F706FF-BD5D-4FF5-BB84-320EF30C1DE2}" type="slidenum">
              <a:rPr lang="sv-SE"/>
              <a:pPr>
                <a:defRPr/>
              </a:pPr>
              <a:t>‹#›</a:t>
            </a:fld>
            <a:endParaRPr lang="sv-SE"/>
          </a:p>
        </p:txBody>
      </p:sp>
    </p:spTree>
    <p:extLst>
      <p:ext uri="{BB962C8B-B14F-4D97-AF65-F5344CB8AC3E}">
        <p14:creationId xmlns:p14="http://schemas.microsoft.com/office/powerpoint/2010/main" val="330437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42483C3-F431-42D5-A486-FB8172F01C42}"/>
              </a:ext>
            </a:extLst>
          </p:cNvPr>
          <p:cNvSpPr>
            <a:spLocks noGrp="1"/>
          </p:cNvSpPr>
          <p:nvPr>
            <p:ph type="dt" sz="half" idx="10"/>
          </p:nvPr>
        </p:nvSpPr>
        <p:spPr/>
        <p:txBody>
          <a:bodyPr/>
          <a:lstStyle>
            <a:lvl1pPr>
              <a:defRPr/>
            </a:lvl1pPr>
          </a:lstStyle>
          <a:p>
            <a:pPr>
              <a:defRPr/>
            </a:pPr>
            <a:endParaRPr lang="en-US"/>
          </a:p>
        </p:txBody>
      </p:sp>
      <p:sp>
        <p:nvSpPr>
          <p:cNvPr id="5" name="Platshållare för sidfot 4">
            <a:extLst>
              <a:ext uri="{FF2B5EF4-FFF2-40B4-BE49-F238E27FC236}">
                <a16:creationId xmlns:a16="http://schemas.microsoft.com/office/drawing/2014/main" id="{88F67EB1-899D-48E9-85A3-D29E02D5BC10}"/>
              </a:ext>
            </a:extLst>
          </p:cNvPr>
          <p:cNvSpPr>
            <a:spLocks noGrp="1"/>
          </p:cNvSpPr>
          <p:nvPr>
            <p:ph type="ftr" sz="quarter" idx="11"/>
          </p:nvPr>
        </p:nvSpPr>
        <p:spPr/>
        <p:txBody>
          <a:bodyPr/>
          <a:lstStyle>
            <a:lvl1pPr>
              <a:defRPr/>
            </a:lvl1pPr>
          </a:lstStyle>
          <a:p>
            <a:pPr>
              <a:defRPr/>
            </a:pPr>
            <a:endParaRPr lang="en-US"/>
          </a:p>
        </p:txBody>
      </p:sp>
      <p:sp>
        <p:nvSpPr>
          <p:cNvPr id="6" name="Platshållare för bildnummer 5">
            <a:extLst>
              <a:ext uri="{FF2B5EF4-FFF2-40B4-BE49-F238E27FC236}">
                <a16:creationId xmlns:a16="http://schemas.microsoft.com/office/drawing/2014/main" id="{594CCA04-08D5-480B-8D99-17249751AAA4}"/>
              </a:ext>
            </a:extLst>
          </p:cNvPr>
          <p:cNvSpPr>
            <a:spLocks noGrp="1"/>
          </p:cNvSpPr>
          <p:nvPr>
            <p:ph type="sldNum" sz="quarter" idx="12"/>
          </p:nvPr>
        </p:nvSpPr>
        <p:spPr/>
        <p:txBody>
          <a:bodyPr/>
          <a:lstStyle>
            <a:lvl1pPr>
              <a:defRPr/>
            </a:lvl1pPr>
          </a:lstStyle>
          <a:p>
            <a:pPr>
              <a:defRPr/>
            </a:pPr>
            <a:fld id="{D83047AB-A45B-4B81-ACEA-5761E2185C50}" type="slidenum">
              <a:rPr lang="sv-SE"/>
              <a:pPr>
                <a:defRPr/>
              </a:pPr>
              <a:t>‹#›</a:t>
            </a:fld>
            <a:endParaRPr lang="sv-SE"/>
          </a:p>
        </p:txBody>
      </p:sp>
    </p:spTree>
    <p:extLst>
      <p:ext uri="{BB962C8B-B14F-4D97-AF65-F5344CB8AC3E}">
        <p14:creationId xmlns:p14="http://schemas.microsoft.com/office/powerpoint/2010/main" val="1965768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4FAE878-67DA-48AF-8A23-1813F419D51B}"/>
              </a:ext>
            </a:extLst>
          </p:cNvPr>
          <p:cNvSpPr>
            <a:spLocks noGrp="1"/>
          </p:cNvSpPr>
          <p:nvPr>
            <p:ph type="dt" sz="half" idx="10"/>
          </p:nvPr>
        </p:nvSpPr>
        <p:spPr/>
        <p:txBody>
          <a:bodyPr/>
          <a:lstStyle>
            <a:lvl1pPr>
              <a:defRPr/>
            </a:lvl1pPr>
          </a:lstStyle>
          <a:p>
            <a:pPr>
              <a:defRPr/>
            </a:pPr>
            <a:endParaRPr lang="en-US"/>
          </a:p>
        </p:txBody>
      </p:sp>
      <p:sp>
        <p:nvSpPr>
          <p:cNvPr id="5" name="Platshållare för sidfot 4">
            <a:extLst>
              <a:ext uri="{FF2B5EF4-FFF2-40B4-BE49-F238E27FC236}">
                <a16:creationId xmlns:a16="http://schemas.microsoft.com/office/drawing/2014/main" id="{39CB91E2-76F0-4AC1-B206-BADC36695CBE}"/>
              </a:ext>
            </a:extLst>
          </p:cNvPr>
          <p:cNvSpPr>
            <a:spLocks noGrp="1"/>
          </p:cNvSpPr>
          <p:nvPr>
            <p:ph type="ftr" sz="quarter" idx="11"/>
          </p:nvPr>
        </p:nvSpPr>
        <p:spPr/>
        <p:txBody>
          <a:bodyPr/>
          <a:lstStyle>
            <a:lvl1pPr>
              <a:defRPr/>
            </a:lvl1pPr>
          </a:lstStyle>
          <a:p>
            <a:pPr>
              <a:defRPr/>
            </a:pPr>
            <a:endParaRPr lang="en-US"/>
          </a:p>
        </p:txBody>
      </p:sp>
      <p:sp>
        <p:nvSpPr>
          <p:cNvPr id="6" name="Platshållare för bildnummer 5">
            <a:extLst>
              <a:ext uri="{FF2B5EF4-FFF2-40B4-BE49-F238E27FC236}">
                <a16:creationId xmlns:a16="http://schemas.microsoft.com/office/drawing/2014/main" id="{F7E8BB01-3555-4972-A9C9-E390A54A8F52}"/>
              </a:ext>
            </a:extLst>
          </p:cNvPr>
          <p:cNvSpPr>
            <a:spLocks noGrp="1"/>
          </p:cNvSpPr>
          <p:nvPr>
            <p:ph type="sldNum" sz="quarter" idx="12"/>
          </p:nvPr>
        </p:nvSpPr>
        <p:spPr/>
        <p:txBody>
          <a:bodyPr/>
          <a:lstStyle>
            <a:lvl1pPr>
              <a:defRPr/>
            </a:lvl1pPr>
          </a:lstStyle>
          <a:p>
            <a:pPr>
              <a:defRPr/>
            </a:pPr>
            <a:fld id="{36FE460C-E8A6-4D1F-AA7B-B3961CA9E736}" type="slidenum">
              <a:rPr lang="sv-SE"/>
              <a:pPr>
                <a:defRPr/>
              </a:pPr>
              <a:t>‹#›</a:t>
            </a:fld>
            <a:endParaRPr lang="sv-SE"/>
          </a:p>
        </p:txBody>
      </p:sp>
    </p:spTree>
    <p:extLst>
      <p:ext uri="{BB962C8B-B14F-4D97-AF65-F5344CB8AC3E}">
        <p14:creationId xmlns:p14="http://schemas.microsoft.com/office/powerpoint/2010/main" val="2308436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Anpassad layou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3">
            <a:extLst>
              <a:ext uri="{FF2B5EF4-FFF2-40B4-BE49-F238E27FC236}">
                <a16:creationId xmlns:a16="http://schemas.microsoft.com/office/drawing/2014/main" id="{CCE239BC-5691-4893-B155-E1360147B0F1}"/>
              </a:ext>
            </a:extLst>
          </p:cNvPr>
          <p:cNvSpPr>
            <a:spLocks noGrp="1"/>
          </p:cNvSpPr>
          <p:nvPr>
            <p:ph type="dt" sz="half" idx="10"/>
          </p:nvPr>
        </p:nvSpPr>
        <p:spPr/>
        <p:txBody>
          <a:bodyPr/>
          <a:lstStyle>
            <a:lvl1pPr>
              <a:defRPr/>
            </a:lvl1pPr>
          </a:lstStyle>
          <a:p>
            <a:pPr>
              <a:defRPr/>
            </a:pPr>
            <a:endParaRPr lang="en-US"/>
          </a:p>
        </p:txBody>
      </p:sp>
      <p:sp>
        <p:nvSpPr>
          <p:cNvPr id="4" name="Platshållare för sidfot 4">
            <a:extLst>
              <a:ext uri="{FF2B5EF4-FFF2-40B4-BE49-F238E27FC236}">
                <a16:creationId xmlns:a16="http://schemas.microsoft.com/office/drawing/2014/main" id="{09E4C388-8A24-46D4-9BB7-7FAD4C85D10B}"/>
              </a:ext>
            </a:extLst>
          </p:cNvPr>
          <p:cNvSpPr>
            <a:spLocks noGrp="1"/>
          </p:cNvSpPr>
          <p:nvPr>
            <p:ph type="ftr" sz="quarter" idx="11"/>
          </p:nvPr>
        </p:nvSpPr>
        <p:spPr/>
        <p:txBody>
          <a:bodyPr/>
          <a:lstStyle>
            <a:lvl1pPr>
              <a:defRPr/>
            </a:lvl1pPr>
          </a:lstStyle>
          <a:p>
            <a:pPr>
              <a:defRPr/>
            </a:pPr>
            <a:endParaRPr lang="en-US"/>
          </a:p>
        </p:txBody>
      </p:sp>
      <p:sp>
        <p:nvSpPr>
          <p:cNvPr id="5" name="Platshållare för bildnummer 5">
            <a:extLst>
              <a:ext uri="{FF2B5EF4-FFF2-40B4-BE49-F238E27FC236}">
                <a16:creationId xmlns:a16="http://schemas.microsoft.com/office/drawing/2014/main" id="{3F127AF1-95EE-4758-8C1F-B5BFE77A77FA}"/>
              </a:ext>
            </a:extLst>
          </p:cNvPr>
          <p:cNvSpPr>
            <a:spLocks noGrp="1"/>
          </p:cNvSpPr>
          <p:nvPr>
            <p:ph type="sldNum" sz="quarter" idx="12"/>
          </p:nvPr>
        </p:nvSpPr>
        <p:spPr/>
        <p:txBody>
          <a:bodyPr/>
          <a:lstStyle>
            <a:lvl1pPr>
              <a:defRPr/>
            </a:lvl1pPr>
          </a:lstStyle>
          <a:p>
            <a:pPr>
              <a:defRPr/>
            </a:pPr>
            <a:fld id="{37E63F60-2CD3-457A-A833-F4615B80BAC4}" type="slidenum">
              <a:rPr lang="sv-SE"/>
              <a:pPr>
                <a:defRPr/>
              </a:pPr>
              <a:t>‹#›</a:t>
            </a:fld>
            <a:endParaRPr lang="sv-SE"/>
          </a:p>
        </p:txBody>
      </p:sp>
    </p:spTree>
    <p:extLst>
      <p:ext uri="{BB962C8B-B14F-4D97-AF65-F5344CB8AC3E}">
        <p14:creationId xmlns:p14="http://schemas.microsoft.com/office/powerpoint/2010/main" val="3893059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Anpassad layout">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9A8809A1-5C97-4D2B-A0C1-D98B3490D254}"/>
              </a:ext>
            </a:extLst>
          </p:cNvPr>
          <p:cNvSpPr>
            <a:spLocks noGrp="1"/>
          </p:cNvSpPr>
          <p:nvPr>
            <p:ph type="dt" sz="half" idx="10"/>
          </p:nvPr>
        </p:nvSpPr>
        <p:spPr/>
        <p:txBody>
          <a:bodyPr/>
          <a:lstStyle>
            <a:lvl1pPr>
              <a:defRPr/>
            </a:lvl1pPr>
          </a:lstStyle>
          <a:p>
            <a:pPr>
              <a:defRPr/>
            </a:pPr>
            <a:endParaRPr lang="en-US"/>
          </a:p>
        </p:txBody>
      </p:sp>
      <p:sp>
        <p:nvSpPr>
          <p:cNvPr id="3" name="Platshållare för sidfot 4">
            <a:extLst>
              <a:ext uri="{FF2B5EF4-FFF2-40B4-BE49-F238E27FC236}">
                <a16:creationId xmlns:a16="http://schemas.microsoft.com/office/drawing/2014/main" id="{C2434490-11F0-488F-9D1F-1ACB6781786D}"/>
              </a:ext>
            </a:extLst>
          </p:cNvPr>
          <p:cNvSpPr>
            <a:spLocks noGrp="1"/>
          </p:cNvSpPr>
          <p:nvPr>
            <p:ph type="ftr" sz="quarter" idx="11"/>
          </p:nvPr>
        </p:nvSpPr>
        <p:spPr/>
        <p:txBody>
          <a:bodyPr/>
          <a:lstStyle>
            <a:lvl1pPr>
              <a:defRPr/>
            </a:lvl1pPr>
          </a:lstStyle>
          <a:p>
            <a:pPr>
              <a:defRPr/>
            </a:pPr>
            <a:endParaRPr lang="en-US"/>
          </a:p>
        </p:txBody>
      </p:sp>
      <p:sp>
        <p:nvSpPr>
          <p:cNvPr id="4" name="Platshållare för bildnummer 5">
            <a:extLst>
              <a:ext uri="{FF2B5EF4-FFF2-40B4-BE49-F238E27FC236}">
                <a16:creationId xmlns:a16="http://schemas.microsoft.com/office/drawing/2014/main" id="{881E3A0A-2B7F-4161-A8D0-653AB63DCB16}"/>
              </a:ext>
            </a:extLst>
          </p:cNvPr>
          <p:cNvSpPr>
            <a:spLocks noGrp="1"/>
          </p:cNvSpPr>
          <p:nvPr>
            <p:ph type="sldNum" sz="quarter" idx="12"/>
          </p:nvPr>
        </p:nvSpPr>
        <p:spPr/>
        <p:txBody>
          <a:bodyPr/>
          <a:lstStyle>
            <a:lvl1pPr>
              <a:defRPr/>
            </a:lvl1pPr>
          </a:lstStyle>
          <a:p>
            <a:pPr>
              <a:defRPr/>
            </a:pPr>
            <a:fld id="{B8050A4B-1F14-4C3C-8EE5-E3A69DA7156A}" type="slidenum">
              <a:rPr lang="sv-SE"/>
              <a:pPr>
                <a:defRPr/>
              </a:pPr>
              <a:t>‹#›</a:t>
            </a:fld>
            <a:endParaRPr lang="sv-SE"/>
          </a:p>
        </p:txBody>
      </p:sp>
    </p:spTree>
    <p:extLst>
      <p:ext uri="{BB962C8B-B14F-4D97-AF65-F5344CB8AC3E}">
        <p14:creationId xmlns:p14="http://schemas.microsoft.com/office/powerpoint/2010/main" val="28059518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Anpassad layou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3">
            <a:extLst>
              <a:ext uri="{FF2B5EF4-FFF2-40B4-BE49-F238E27FC236}">
                <a16:creationId xmlns:a16="http://schemas.microsoft.com/office/drawing/2014/main" id="{2233ABDF-3ADE-41A6-A207-B451B0684174}"/>
              </a:ext>
            </a:extLst>
          </p:cNvPr>
          <p:cNvSpPr>
            <a:spLocks noGrp="1"/>
          </p:cNvSpPr>
          <p:nvPr>
            <p:ph type="dt" sz="half" idx="10"/>
          </p:nvPr>
        </p:nvSpPr>
        <p:spPr/>
        <p:txBody>
          <a:bodyPr/>
          <a:lstStyle>
            <a:lvl1pPr>
              <a:defRPr/>
            </a:lvl1pPr>
          </a:lstStyle>
          <a:p>
            <a:pPr>
              <a:defRPr/>
            </a:pPr>
            <a:endParaRPr lang="en-US"/>
          </a:p>
        </p:txBody>
      </p:sp>
      <p:sp>
        <p:nvSpPr>
          <p:cNvPr id="4" name="Platshållare för sidfot 4">
            <a:extLst>
              <a:ext uri="{FF2B5EF4-FFF2-40B4-BE49-F238E27FC236}">
                <a16:creationId xmlns:a16="http://schemas.microsoft.com/office/drawing/2014/main" id="{9594B61D-ABA5-494E-AC54-05B0C4752AA1}"/>
              </a:ext>
            </a:extLst>
          </p:cNvPr>
          <p:cNvSpPr>
            <a:spLocks noGrp="1"/>
          </p:cNvSpPr>
          <p:nvPr>
            <p:ph type="ftr" sz="quarter" idx="11"/>
          </p:nvPr>
        </p:nvSpPr>
        <p:spPr/>
        <p:txBody>
          <a:bodyPr/>
          <a:lstStyle>
            <a:lvl1pPr>
              <a:defRPr/>
            </a:lvl1pPr>
          </a:lstStyle>
          <a:p>
            <a:pPr>
              <a:defRPr/>
            </a:pPr>
            <a:endParaRPr lang="en-US"/>
          </a:p>
        </p:txBody>
      </p:sp>
      <p:sp>
        <p:nvSpPr>
          <p:cNvPr id="5" name="Platshållare för bildnummer 5">
            <a:extLst>
              <a:ext uri="{FF2B5EF4-FFF2-40B4-BE49-F238E27FC236}">
                <a16:creationId xmlns:a16="http://schemas.microsoft.com/office/drawing/2014/main" id="{BF7F3A0D-FBFE-439A-ABB5-2A38E80F4ED0}"/>
              </a:ext>
            </a:extLst>
          </p:cNvPr>
          <p:cNvSpPr>
            <a:spLocks noGrp="1"/>
          </p:cNvSpPr>
          <p:nvPr>
            <p:ph type="sldNum" sz="quarter" idx="12"/>
          </p:nvPr>
        </p:nvSpPr>
        <p:spPr/>
        <p:txBody>
          <a:bodyPr/>
          <a:lstStyle>
            <a:lvl1pPr>
              <a:defRPr/>
            </a:lvl1pPr>
          </a:lstStyle>
          <a:p>
            <a:pPr>
              <a:defRPr/>
            </a:pPr>
            <a:fld id="{27CB62DF-B984-4E41-891B-F46E3E225C70}" type="slidenum">
              <a:rPr lang="sv-SE"/>
              <a:pPr>
                <a:defRPr/>
              </a:pPr>
              <a:t>‹#›</a:t>
            </a:fld>
            <a:endParaRPr lang="sv-SE"/>
          </a:p>
        </p:txBody>
      </p:sp>
    </p:spTree>
    <p:extLst>
      <p:ext uri="{BB962C8B-B14F-4D97-AF65-F5344CB8AC3E}">
        <p14:creationId xmlns:p14="http://schemas.microsoft.com/office/powerpoint/2010/main" val="1767867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3">
            <a:extLst>
              <a:ext uri="{FF2B5EF4-FFF2-40B4-BE49-F238E27FC236}">
                <a16:creationId xmlns:a16="http://schemas.microsoft.com/office/drawing/2014/main" id="{92BE7390-770E-4F9C-9208-FF143BFEA5FE}"/>
              </a:ext>
            </a:extLst>
          </p:cNvPr>
          <p:cNvSpPr>
            <a:spLocks noGrp="1"/>
          </p:cNvSpPr>
          <p:nvPr>
            <p:ph type="dt" sz="half" idx="10"/>
          </p:nvPr>
        </p:nvSpPr>
        <p:spPr/>
        <p:txBody>
          <a:bodyPr/>
          <a:lstStyle>
            <a:lvl1pPr>
              <a:defRPr/>
            </a:lvl1pPr>
          </a:lstStyle>
          <a:p>
            <a:pPr>
              <a:defRPr/>
            </a:pPr>
            <a:endParaRPr lang="en-US"/>
          </a:p>
        </p:txBody>
      </p:sp>
      <p:sp>
        <p:nvSpPr>
          <p:cNvPr id="4" name="Platshållare för sidfot 4">
            <a:extLst>
              <a:ext uri="{FF2B5EF4-FFF2-40B4-BE49-F238E27FC236}">
                <a16:creationId xmlns:a16="http://schemas.microsoft.com/office/drawing/2014/main" id="{041561DD-F39D-41C6-BC6B-91D53FA1104F}"/>
              </a:ext>
            </a:extLst>
          </p:cNvPr>
          <p:cNvSpPr>
            <a:spLocks noGrp="1"/>
          </p:cNvSpPr>
          <p:nvPr>
            <p:ph type="ftr" sz="quarter" idx="11"/>
          </p:nvPr>
        </p:nvSpPr>
        <p:spPr/>
        <p:txBody>
          <a:bodyPr/>
          <a:lstStyle>
            <a:lvl1pPr>
              <a:defRPr/>
            </a:lvl1pPr>
          </a:lstStyle>
          <a:p>
            <a:pPr>
              <a:defRPr/>
            </a:pPr>
            <a:endParaRPr lang="en-US"/>
          </a:p>
        </p:txBody>
      </p:sp>
      <p:sp>
        <p:nvSpPr>
          <p:cNvPr id="5" name="Platshållare för bildnummer 5">
            <a:extLst>
              <a:ext uri="{FF2B5EF4-FFF2-40B4-BE49-F238E27FC236}">
                <a16:creationId xmlns:a16="http://schemas.microsoft.com/office/drawing/2014/main" id="{2A4C09DA-64E3-423F-A878-4C27BE18EC04}"/>
              </a:ext>
            </a:extLst>
          </p:cNvPr>
          <p:cNvSpPr>
            <a:spLocks noGrp="1"/>
          </p:cNvSpPr>
          <p:nvPr>
            <p:ph type="sldNum" sz="quarter" idx="12"/>
          </p:nvPr>
        </p:nvSpPr>
        <p:spPr/>
        <p:txBody>
          <a:bodyPr/>
          <a:lstStyle>
            <a:lvl1pPr>
              <a:defRPr/>
            </a:lvl1pPr>
          </a:lstStyle>
          <a:p>
            <a:pPr>
              <a:defRPr/>
            </a:pPr>
            <a:fld id="{080528AA-2495-44EF-8130-6104FEE5681A}" type="slidenum">
              <a:rPr lang="sv-SE"/>
              <a:pPr>
                <a:defRPr/>
              </a:pPr>
              <a:t>‹#›</a:t>
            </a:fld>
            <a:endParaRPr lang="sv-SE"/>
          </a:p>
        </p:txBody>
      </p:sp>
    </p:spTree>
    <p:extLst>
      <p:ext uri="{BB962C8B-B14F-4D97-AF65-F5344CB8AC3E}">
        <p14:creationId xmlns:p14="http://schemas.microsoft.com/office/powerpoint/2010/main" val="652406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071047C8-C336-4D6F-9567-700C8C29E994}"/>
              </a:ext>
            </a:extLst>
          </p:cNvPr>
          <p:cNvSpPr>
            <a:spLocks noGrp="1"/>
          </p:cNvSpPr>
          <p:nvPr>
            <p:ph type="dt" sz="half" idx="10"/>
          </p:nvPr>
        </p:nvSpPr>
        <p:spPr/>
        <p:txBody>
          <a:bodyPr/>
          <a:lstStyle>
            <a:lvl1pPr>
              <a:defRPr/>
            </a:lvl1pPr>
          </a:lstStyle>
          <a:p>
            <a:pPr>
              <a:defRPr/>
            </a:pPr>
            <a:endParaRPr lang="en-US"/>
          </a:p>
        </p:txBody>
      </p:sp>
      <p:sp>
        <p:nvSpPr>
          <p:cNvPr id="3" name="Platshållare för sidfot 4">
            <a:extLst>
              <a:ext uri="{FF2B5EF4-FFF2-40B4-BE49-F238E27FC236}">
                <a16:creationId xmlns:a16="http://schemas.microsoft.com/office/drawing/2014/main" id="{9B7B4719-B81C-423A-83E1-2F59C9722AB6}"/>
              </a:ext>
            </a:extLst>
          </p:cNvPr>
          <p:cNvSpPr>
            <a:spLocks noGrp="1"/>
          </p:cNvSpPr>
          <p:nvPr>
            <p:ph type="ftr" sz="quarter" idx="11"/>
          </p:nvPr>
        </p:nvSpPr>
        <p:spPr/>
        <p:txBody>
          <a:bodyPr/>
          <a:lstStyle>
            <a:lvl1pPr>
              <a:defRPr/>
            </a:lvl1pPr>
          </a:lstStyle>
          <a:p>
            <a:pPr>
              <a:defRPr/>
            </a:pPr>
            <a:endParaRPr lang="en-US"/>
          </a:p>
        </p:txBody>
      </p:sp>
      <p:sp>
        <p:nvSpPr>
          <p:cNvPr id="4" name="Platshållare för bildnummer 5">
            <a:extLst>
              <a:ext uri="{FF2B5EF4-FFF2-40B4-BE49-F238E27FC236}">
                <a16:creationId xmlns:a16="http://schemas.microsoft.com/office/drawing/2014/main" id="{9E518BF3-49CB-43AD-998F-99EB2BA801E9}"/>
              </a:ext>
            </a:extLst>
          </p:cNvPr>
          <p:cNvSpPr>
            <a:spLocks noGrp="1"/>
          </p:cNvSpPr>
          <p:nvPr>
            <p:ph type="sldNum" sz="quarter" idx="12"/>
          </p:nvPr>
        </p:nvSpPr>
        <p:spPr/>
        <p:txBody>
          <a:bodyPr/>
          <a:lstStyle>
            <a:lvl1pPr>
              <a:defRPr/>
            </a:lvl1pPr>
          </a:lstStyle>
          <a:p>
            <a:pPr>
              <a:defRPr/>
            </a:pPr>
            <a:fld id="{728F198F-F077-4063-801A-7674A80D543C}" type="slidenum">
              <a:rPr lang="sv-SE"/>
              <a:pPr>
                <a:defRPr/>
              </a:pPr>
              <a:t>‹#›</a:t>
            </a:fld>
            <a:endParaRPr lang="sv-SE"/>
          </a:p>
        </p:txBody>
      </p:sp>
    </p:spTree>
    <p:extLst>
      <p:ext uri="{BB962C8B-B14F-4D97-AF65-F5344CB8AC3E}">
        <p14:creationId xmlns:p14="http://schemas.microsoft.com/office/powerpoint/2010/main" val="644829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Rubrikbild">
    <p:spTree>
      <p:nvGrpSpPr>
        <p:cNvPr id="1" name=""/>
        <p:cNvGrpSpPr/>
        <p:nvPr/>
      </p:nvGrpSpPr>
      <p:grpSpPr>
        <a:xfrm>
          <a:off x="0" y="0"/>
          <a:ext cx="0" cy="0"/>
          <a:chOff x="0" y="0"/>
          <a:chExt cx="0" cy="0"/>
        </a:xfrm>
      </p:grpSpPr>
      <p:sp>
        <p:nvSpPr>
          <p:cNvPr id="2" name="Platshållare för datum 8">
            <a:extLst>
              <a:ext uri="{FF2B5EF4-FFF2-40B4-BE49-F238E27FC236}">
                <a16:creationId xmlns:a16="http://schemas.microsoft.com/office/drawing/2014/main" id="{DCA8A4E2-5FA6-4A29-B76D-FBC9C0DAFA05}"/>
              </a:ext>
            </a:extLst>
          </p:cNvPr>
          <p:cNvSpPr>
            <a:spLocks noGrp="1"/>
          </p:cNvSpPr>
          <p:nvPr>
            <p:ph type="dt" sz="half" idx="10"/>
          </p:nvPr>
        </p:nvSpPr>
        <p:spPr/>
        <p:txBody>
          <a:bodyPr/>
          <a:lstStyle>
            <a:lvl1pPr>
              <a:defRPr/>
            </a:lvl1pPr>
          </a:lstStyle>
          <a:p>
            <a:pPr>
              <a:defRPr/>
            </a:pPr>
            <a:endParaRPr lang="sv-SE"/>
          </a:p>
        </p:txBody>
      </p:sp>
      <p:sp>
        <p:nvSpPr>
          <p:cNvPr id="3" name="Platshållare för bildnummer 9">
            <a:extLst>
              <a:ext uri="{FF2B5EF4-FFF2-40B4-BE49-F238E27FC236}">
                <a16:creationId xmlns:a16="http://schemas.microsoft.com/office/drawing/2014/main" id="{F7C58FA5-C343-4DD4-9510-DB3E7D4F994B}"/>
              </a:ext>
            </a:extLst>
          </p:cNvPr>
          <p:cNvSpPr>
            <a:spLocks noGrp="1"/>
          </p:cNvSpPr>
          <p:nvPr>
            <p:ph type="sldNum" sz="quarter" idx="11"/>
          </p:nvPr>
        </p:nvSpPr>
        <p:spPr>
          <a:xfrm>
            <a:off x="7226300" y="6237288"/>
            <a:ext cx="1905000" cy="457200"/>
          </a:xfrm>
        </p:spPr>
        <p:txBody>
          <a:bodyPr/>
          <a:lstStyle>
            <a:lvl1pPr>
              <a:defRPr/>
            </a:lvl1pPr>
          </a:lstStyle>
          <a:p>
            <a:pPr>
              <a:defRPr/>
            </a:pPr>
            <a:fld id="{4F346E4D-B886-44B7-BC15-8D306B4177B7}" type="slidenum">
              <a:rPr lang="sv-SE"/>
              <a:pPr>
                <a:defRPr/>
              </a:pPr>
              <a:t>‹#›</a:t>
            </a:fld>
            <a:endParaRPr lang="sv-SE"/>
          </a:p>
        </p:txBody>
      </p:sp>
      <p:sp>
        <p:nvSpPr>
          <p:cNvPr id="4" name="Platshållare för sidfot 10">
            <a:extLst>
              <a:ext uri="{FF2B5EF4-FFF2-40B4-BE49-F238E27FC236}">
                <a16:creationId xmlns:a16="http://schemas.microsoft.com/office/drawing/2014/main" id="{04EA0BA6-084E-4B22-AED6-F173CFB874FF}"/>
              </a:ext>
            </a:extLst>
          </p:cNvPr>
          <p:cNvSpPr>
            <a:spLocks noGrp="1"/>
          </p:cNvSpPr>
          <p:nvPr>
            <p:ph type="ftr" sz="quarter" idx="12"/>
          </p:nvPr>
        </p:nvSpPr>
        <p:spPr/>
        <p:txBody>
          <a:bodyPr/>
          <a:lstStyle>
            <a:lvl1pPr>
              <a:defRPr/>
            </a:lvl1pPr>
          </a:lstStyle>
          <a:p>
            <a:pPr>
              <a:defRPr/>
            </a:pPr>
            <a:endParaRPr lang="sv-SE"/>
          </a:p>
        </p:txBody>
      </p:sp>
    </p:spTree>
    <p:extLst>
      <p:ext uri="{BB962C8B-B14F-4D97-AF65-F5344CB8AC3E}">
        <p14:creationId xmlns:p14="http://schemas.microsoft.com/office/powerpoint/2010/main" val="2642103722"/>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9_Rubrikbild">
    <p:spTree>
      <p:nvGrpSpPr>
        <p:cNvPr id="1" name=""/>
        <p:cNvGrpSpPr/>
        <p:nvPr/>
      </p:nvGrpSpPr>
      <p:grpSpPr>
        <a:xfrm>
          <a:off x="0" y="0"/>
          <a:ext cx="0" cy="0"/>
          <a:chOff x="0" y="0"/>
          <a:chExt cx="0" cy="0"/>
        </a:xfrm>
      </p:grpSpPr>
      <p:sp>
        <p:nvSpPr>
          <p:cNvPr id="2" name="Rectangle 18">
            <a:extLst>
              <a:ext uri="{FF2B5EF4-FFF2-40B4-BE49-F238E27FC236}">
                <a16:creationId xmlns:a16="http://schemas.microsoft.com/office/drawing/2014/main" id="{7CD77493-C147-46D9-A5FE-7359645F715F}"/>
              </a:ext>
            </a:extLst>
          </p:cNvPr>
          <p:cNvSpPr>
            <a:spLocks noGrp="1" noChangeArrowheads="1"/>
          </p:cNvSpPr>
          <p:nvPr>
            <p:ph type="dt" sz="half" idx="10"/>
          </p:nvPr>
        </p:nvSpPr>
        <p:spPr>
          <a:xfrm>
            <a:off x="1524000" y="6350000"/>
            <a:ext cx="1724025" cy="457200"/>
          </a:xfrm>
        </p:spPr>
        <p:txBody>
          <a:bodyPr anchor="b"/>
          <a:lstStyle>
            <a:lvl1pPr>
              <a:defRPr/>
            </a:lvl1pPr>
          </a:lstStyle>
          <a:p>
            <a:pPr>
              <a:defRPr/>
            </a:pPr>
            <a:endParaRPr lang="en-US"/>
          </a:p>
        </p:txBody>
      </p:sp>
      <p:sp>
        <p:nvSpPr>
          <p:cNvPr id="3" name="Rectangle 19">
            <a:extLst>
              <a:ext uri="{FF2B5EF4-FFF2-40B4-BE49-F238E27FC236}">
                <a16:creationId xmlns:a16="http://schemas.microsoft.com/office/drawing/2014/main" id="{1796FB65-61B9-4F42-BD56-F3C393F6A539}"/>
              </a:ext>
            </a:extLst>
          </p:cNvPr>
          <p:cNvSpPr>
            <a:spLocks noGrp="1" noChangeArrowheads="1"/>
          </p:cNvSpPr>
          <p:nvPr>
            <p:ph type="ftr" sz="quarter" idx="11"/>
          </p:nvPr>
        </p:nvSpPr>
        <p:spPr>
          <a:xfrm>
            <a:off x="3643313" y="6350000"/>
            <a:ext cx="3449637" cy="457200"/>
          </a:xfrm>
        </p:spPr>
        <p:txBody>
          <a:bodyPr anchor="b"/>
          <a:lstStyle>
            <a:lvl1pPr>
              <a:defRPr/>
            </a:lvl1pPr>
          </a:lstStyle>
          <a:p>
            <a:pPr>
              <a:defRPr/>
            </a:pPr>
            <a:endParaRPr lang="en-US"/>
          </a:p>
        </p:txBody>
      </p:sp>
      <p:sp>
        <p:nvSpPr>
          <p:cNvPr id="4" name="Rectangle 20">
            <a:extLst>
              <a:ext uri="{FF2B5EF4-FFF2-40B4-BE49-F238E27FC236}">
                <a16:creationId xmlns:a16="http://schemas.microsoft.com/office/drawing/2014/main" id="{EDE927BA-F2C2-421E-86A1-016751597830}"/>
              </a:ext>
            </a:extLst>
          </p:cNvPr>
          <p:cNvSpPr>
            <a:spLocks noGrp="1" noChangeArrowheads="1"/>
          </p:cNvSpPr>
          <p:nvPr>
            <p:ph type="sldNum" sz="quarter" idx="12"/>
          </p:nvPr>
        </p:nvSpPr>
        <p:spPr>
          <a:xfrm>
            <a:off x="7391400" y="6350000"/>
            <a:ext cx="1724025" cy="457200"/>
          </a:xfrm>
        </p:spPr>
        <p:txBody>
          <a:bodyPr anchor="b"/>
          <a:lstStyle>
            <a:lvl1pPr>
              <a:defRPr smtClean="0"/>
            </a:lvl1pPr>
          </a:lstStyle>
          <a:p>
            <a:pPr>
              <a:defRPr/>
            </a:pPr>
            <a:fld id="{912D54B2-5138-41FD-83B9-8D4F723187C4}" type="slidenum">
              <a:rPr lang="sv-SE"/>
              <a:pPr>
                <a:defRPr/>
              </a:pPr>
              <a:t>‹#›</a:t>
            </a:fld>
            <a:endParaRPr lang="sv-SE"/>
          </a:p>
        </p:txBody>
      </p:sp>
    </p:spTree>
    <p:extLst>
      <p:ext uri="{BB962C8B-B14F-4D97-AF65-F5344CB8AC3E}">
        <p14:creationId xmlns:p14="http://schemas.microsoft.com/office/powerpoint/2010/main" val="1328546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3A9F406-DD8D-48AB-84CD-FB8F8DEB3489}"/>
              </a:ext>
            </a:extLst>
          </p:cNvPr>
          <p:cNvSpPr>
            <a:spLocks noGrp="1"/>
          </p:cNvSpPr>
          <p:nvPr>
            <p:ph type="dt" sz="half" idx="10"/>
          </p:nvPr>
        </p:nvSpPr>
        <p:spPr/>
        <p:txBody>
          <a:bodyPr/>
          <a:lstStyle>
            <a:lvl1pPr>
              <a:defRPr/>
            </a:lvl1pPr>
          </a:lstStyle>
          <a:p>
            <a:pPr>
              <a:defRPr/>
            </a:pPr>
            <a:endParaRPr lang="en-US"/>
          </a:p>
        </p:txBody>
      </p:sp>
      <p:sp>
        <p:nvSpPr>
          <p:cNvPr id="5" name="Platshållare för sidfot 4">
            <a:extLst>
              <a:ext uri="{FF2B5EF4-FFF2-40B4-BE49-F238E27FC236}">
                <a16:creationId xmlns:a16="http://schemas.microsoft.com/office/drawing/2014/main" id="{118A7B49-60E2-4481-BBDC-68480DE55E97}"/>
              </a:ext>
            </a:extLst>
          </p:cNvPr>
          <p:cNvSpPr>
            <a:spLocks noGrp="1"/>
          </p:cNvSpPr>
          <p:nvPr>
            <p:ph type="ftr" sz="quarter" idx="11"/>
          </p:nvPr>
        </p:nvSpPr>
        <p:spPr/>
        <p:txBody>
          <a:bodyPr/>
          <a:lstStyle>
            <a:lvl1pPr>
              <a:defRPr/>
            </a:lvl1pPr>
          </a:lstStyle>
          <a:p>
            <a:pPr>
              <a:defRPr/>
            </a:pPr>
            <a:endParaRPr lang="en-US"/>
          </a:p>
        </p:txBody>
      </p:sp>
      <p:sp>
        <p:nvSpPr>
          <p:cNvPr id="6" name="Platshållare för bildnummer 5">
            <a:extLst>
              <a:ext uri="{FF2B5EF4-FFF2-40B4-BE49-F238E27FC236}">
                <a16:creationId xmlns:a16="http://schemas.microsoft.com/office/drawing/2014/main" id="{1DF007DC-859F-4C38-8C4B-9B8AECF3F5DD}"/>
              </a:ext>
            </a:extLst>
          </p:cNvPr>
          <p:cNvSpPr>
            <a:spLocks noGrp="1"/>
          </p:cNvSpPr>
          <p:nvPr>
            <p:ph type="sldNum" sz="quarter" idx="12"/>
          </p:nvPr>
        </p:nvSpPr>
        <p:spPr/>
        <p:txBody>
          <a:bodyPr/>
          <a:lstStyle>
            <a:lvl1pPr>
              <a:defRPr/>
            </a:lvl1pPr>
          </a:lstStyle>
          <a:p>
            <a:pPr>
              <a:defRPr/>
            </a:pPr>
            <a:fld id="{C0EA4A29-9341-44E2-BE03-E6D91C299C46}" type="slidenum">
              <a:rPr lang="sv-SE"/>
              <a:pPr>
                <a:defRPr/>
              </a:pPr>
              <a:t>‹#›</a:t>
            </a:fld>
            <a:endParaRPr lang="sv-SE"/>
          </a:p>
        </p:txBody>
      </p:sp>
    </p:spTree>
    <p:extLst>
      <p:ext uri="{BB962C8B-B14F-4D97-AF65-F5344CB8AC3E}">
        <p14:creationId xmlns:p14="http://schemas.microsoft.com/office/powerpoint/2010/main" val="2283528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DE592BAD-00F9-4B24-87A2-ECB0C7AFA6A4}"/>
              </a:ext>
            </a:extLst>
          </p:cNvPr>
          <p:cNvSpPr>
            <a:spLocks noGrp="1"/>
          </p:cNvSpPr>
          <p:nvPr>
            <p:ph type="dt" sz="half" idx="10"/>
          </p:nvPr>
        </p:nvSpPr>
        <p:spPr/>
        <p:txBody>
          <a:bodyPr/>
          <a:lstStyle>
            <a:lvl1pPr>
              <a:defRPr/>
            </a:lvl1pPr>
          </a:lstStyle>
          <a:p>
            <a:pPr>
              <a:defRPr/>
            </a:pPr>
            <a:endParaRPr lang="en-US"/>
          </a:p>
        </p:txBody>
      </p:sp>
      <p:sp>
        <p:nvSpPr>
          <p:cNvPr id="5" name="Platshållare för sidfot 4">
            <a:extLst>
              <a:ext uri="{FF2B5EF4-FFF2-40B4-BE49-F238E27FC236}">
                <a16:creationId xmlns:a16="http://schemas.microsoft.com/office/drawing/2014/main" id="{246D77A2-6277-4FE3-8458-D641E2612F70}"/>
              </a:ext>
            </a:extLst>
          </p:cNvPr>
          <p:cNvSpPr>
            <a:spLocks noGrp="1"/>
          </p:cNvSpPr>
          <p:nvPr>
            <p:ph type="ftr" sz="quarter" idx="11"/>
          </p:nvPr>
        </p:nvSpPr>
        <p:spPr/>
        <p:txBody>
          <a:bodyPr/>
          <a:lstStyle>
            <a:lvl1pPr>
              <a:defRPr/>
            </a:lvl1pPr>
          </a:lstStyle>
          <a:p>
            <a:pPr>
              <a:defRPr/>
            </a:pPr>
            <a:endParaRPr lang="en-US"/>
          </a:p>
        </p:txBody>
      </p:sp>
      <p:sp>
        <p:nvSpPr>
          <p:cNvPr id="6" name="Platshållare för bildnummer 5">
            <a:extLst>
              <a:ext uri="{FF2B5EF4-FFF2-40B4-BE49-F238E27FC236}">
                <a16:creationId xmlns:a16="http://schemas.microsoft.com/office/drawing/2014/main" id="{D45697C6-C156-4A73-9667-C34E332A892E}"/>
              </a:ext>
            </a:extLst>
          </p:cNvPr>
          <p:cNvSpPr>
            <a:spLocks noGrp="1"/>
          </p:cNvSpPr>
          <p:nvPr>
            <p:ph type="sldNum" sz="quarter" idx="12"/>
          </p:nvPr>
        </p:nvSpPr>
        <p:spPr/>
        <p:txBody>
          <a:bodyPr/>
          <a:lstStyle>
            <a:lvl1pPr>
              <a:defRPr/>
            </a:lvl1pPr>
          </a:lstStyle>
          <a:p>
            <a:pPr>
              <a:defRPr/>
            </a:pPr>
            <a:fld id="{A6FCAB47-A9C7-4CFA-B1F6-AAB843FF2DC7}" type="slidenum">
              <a:rPr lang="sv-SE"/>
              <a:pPr>
                <a:defRPr/>
              </a:pPr>
              <a:t>‹#›</a:t>
            </a:fld>
            <a:endParaRPr lang="sv-SE"/>
          </a:p>
        </p:txBody>
      </p:sp>
    </p:spTree>
    <p:extLst>
      <p:ext uri="{BB962C8B-B14F-4D97-AF65-F5344CB8AC3E}">
        <p14:creationId xmlns:p14="http://schemas.microsoft.com/office/powerpoint/2010/main" val="357422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3">
            <a:extLst>
              <a:ext uri="{FF2B5EF4-FFF2-40B4-BE49-F238E27FC236}">
                <a16:creationId xmlns:a16="http://schemas.microsoft.com/office/drawing/2014/main" id="{6AB12604-E05E-499C-9BBA-13B7CB7061F9}"/>
              </a:ext>
            </a:extLst>
          </p:cNvPr>
          <p:cNvSpPr>
            <a:spLocks noGrp="1"/>
          </p:cNvSpPr>
          <p:nvPr>
            <p:ph type="dt" sz="half" idx="10"/>
          </p:nvPr>
        </p:nvSpPr>
        <p:spPr/>
        <p:txBody>
          <a:bodyPr/>
          <a:lstStyle>
            <a:lvl1pPr>
              <a:defRPr/>
            </a:lvl1pPr>
          </a:lstStyle>
          <a:p>
            <a:pPr>
              <a:defRPr/>
            </a:pPr>
            <a:endParaRPr lang="en-US"/>
          </a:p>
        </p:txBody>
      </p:sp>
      <p:sp>
        <p:nvSpPr>
          <p:cNvPr id="6" name="Platshållare för sidfot 4">
            <a:extLst>
              <a:ext uri="{FF2B5EF4-FFF2-40B4-BE49-F238E27FC236}">
                <a16:creationId xmlns:a16="http://schemas.microsoft.com/office/drawing/2014/main" id="{58F07E2C-19C5-4B3D-8E65-CFDD8FB2D815}"/>
              </a:ext>
            </a:extLst>
          </p:cNvPr>
          <p:cNvSpPr>
            <a:spLocks noGrp="1"/>
          </p:cNvSpPr>
          <p:nvPr>
            <p:ph type="ftr" sz="quarter" idx="11"/>
          </p:nvPr>
        </p:nvSpPr>
        <p:spPr/>
        <p:txBody>
          <a:bodyPr/>
          <a:lstStyle>
            <a:lvl1pPr>
              <a:defRPr/>
            </a:lvl1pPr>
          </a:lstStyle>
          <a:p>
            <a:pPr>
              <a:defRPr/>
            </a:pPr>
            <a:endParaRPr lang="en-US"/>
          </a:p>
        </p:txBody>
      </p:sp>
      <p:sp>
        <p:nvSpPr>
          <p:cNvPr id="7" name="Platshållare för bildnummer 5">
            <a:extLst>
              <a:ext uri="{FF2B5EF4-FFF2-40B4-BE49-F238E27FC236}">
                <a16:creationId xmlns:a16="http://schemas.microsoft.com/office/drawing/2014/main" id="{8F06B8FD-AC98-4958-A4F9-F8603DA3B986}"/>
              </a:ext>
            </a:extLst>
          </p:cNvPr>
          <p:cNvSpPr>
            <a:spLocks noGrp="1"/>
          </p:cNvSpPr>
          <p:nvPr>
            <p:ph type="sldNum" sz="quarter" idx="12"/>
          </p:nvPr>
        </p:nvSpPr>
        <p:spPr/>
        <p:txBody>
          <a:bodyPr/>
          <a:lstStyle>
            <a:lvl1pPr>
              <a:defRPr/>
            </a:lvl1pPr>
          </a:lstStyle>
          <a:p>
            <a:pPr>
              <a:defRPr/>
            </a:pPr>
            <a:fld id="{AE8A3E55-C8FD-49EF-8E7C-DA941A2A1D4A}" type="slidenum">
              <a:rPr lang="sv-SE"/>
              <a:pPr>
                <a:defRPr/>
              </a:pPr>
              <a:t>‹#›</a:t>
            </a:fld>
            <a:endParaRPr lang="sv-SE"/>
          </a:p>
        </p:txBody>
      </p:sp>
    </p:spTree>
    <p:extLst>
      <p:ext uri="{BB962C8B-B14F-4D97-AF65-F5344CB8AC3E}">
        <p14:creationId xmlns:p14="http://schemas.microsoft.com/office/powerpoint/2010/main" val="2864687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a:extLst>
              <a:ext uri="{FF2B5EF4-FFF2-40B4-BE49-F238E27FC236}">
                <a16:creationId xmlns:a16="http://schemas.microsoft.com/office/drawing/2014/main" id="{5FFD2247-03EC-4C41-B650-2D2315DF5D67}"/>
              </a:ext>
            </a:extLst>
          </p:cNvPr>
          <p:cNvSpPr>
            <a:spLocks noGrp="1"/>
          </p:cNvSpPr>
          <p:nvPr>
            <p:ph type="dt" sz="half" idx="10"/>
          </p:nvPr>
        </p:nvSpPr>
        <p:spPr/>
        <p:txBody>
          <a:bodyPr/>
          <a:lstStyle>
            <a:lvl1pPr>
              <a:defRPr/>
            </a:lvl1pPr>
          </a:lstStyle>
          <a:p>
            <a:pPr>
              <a:defRPr/>
            </a:pPr>
            <a:endParaRPr lang="en-US"/>
          </a:p>
        </p:txBody>
      </p:sp>
      <p:sp>
        <p:nvSpPr>
          <p:cNvPr id="8" name="Platshållare för sidfot 4">
            <a:extLst>
              <a:ext uri="{FF2B5EF4-FFF2-40B4-BE49-F238E27FC236}">
                <a16:creationId xmlns:a16="http://schemas.microsoft.com/office/drawing/2014/main" id="{19AC7349-AA71-4DC8-AE74-CCE421940D41}"/>
              </a:ext>
            </a:extLst>
          </p:cNvPr>
          <p:cNvSpPr>
            <a:spLocks noGrp="1"/>
          </p:cNvSpPr>
          <p:nvPr>
            <p:ph type="ftr" sz="quarter" idx="11"/>
          </p:nvPr>
        </p:nvSpPr>
        <p:spPr/>
        <p:txBody>
          <a:bodyPr/>
          <a:lstStyle>
            <a:lvl1pPr>
              <a:defRPr/>
            </a:lvl1pPr>
          </a:lstStyle>
          <a:p>
            <a:pPr>
              <a:defRPr/>
            </a:pPr>
            <a:endParaRPr lang="en-US"/>
          </a:p>
        </p:txBody>
      </p:sp>
      <p:sp>
        <p:nvSpPr>
          <p:cNvPr id="9" name="Platshållare för bildnummer 5">
            <a:extLst>
              <a:ext uri="{FF2B5EF4-FFF2-40B4-BE49-F238E27FC236}">
                <a16:creationId xmlns:a16="http://schemas.microsoft.com/office/drawing/2014/main" id="{05E7AD9B-8447-431D-AEFC-87639DE4A4DC}"/>
              </a:ext>
            </a:extLst>
          </p:cNvPr>
          <p:cNvSpPr>
            <a:spLocks noGrp="1"/>
          </p:cNvSpPr>
          <p:nvPr>
            <p:ph type="sldNum" sz="quarter" idx="12"/>
          </p:nvPr>
        </p:nvSpPr>
        <p:spPr/>
        <p:txBody>
          <a:bodyPr/>
          <a:lstStyle>
            <a:lvl1pPr>
              <a:defRPr/>
            </a:lvl1pPr>
          </a:lstStyle>
          <a:p>
            <a:pPr>
              <a:defRPr/>
            </a:pPr>
            <a:fld id="{1EDC856C-3F02-4381-9A2D-B2AB319718DA}" type="slidenum">
              <a:rPr lang="sv-SE"/>
              <a:pPr>
                <a:defRPr/>
              </a:pPr>
              <a:t>‹#›</a:t>
            </a:fld>
            <a:endParaRPr lang="sv-SE"/>
          </a:p>
        </p:txBody>
      </p:sp>
    </p:spTree>
    <p:extLst>
      <p:ext uri="{BB962C8B-B14F-4D97-AF65-F5344CB8AC3E}">
        <p14:creationId xmlns:p14="http://schemas.microsoft.com/office/powerpoint/2010/main" val="1303376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3">
            <a:extLst>
              <a:ext uri="{FF2B5EF4-FFF2-40B4-BE49-F238E27FC236}">
                <a16:creationId xmlns:a16="http://schemas.microsoft.com/office/drawing/2014/main" id="{FA6C31E7-DB7B-426B-92BC-4AC24B29EFC3}"/>
              </a:ext>
            </a:extLst>
          </p:cNvPr>
          <p:cNvSpPr>
            <a:spLocks noGrp="1"/>
          </p:cNvSpPr>
          <p:nvPr>
            <p:ph type="dt" sz="half" idx="10"/>
          </p:nvPr>
        </p:nvSpPr>
        <p:spPr/>
        <p:txBody>
          <a:bodyPr/>
          <a:lstStyle>
            <a:lvl1pPr>
              <a:defRPr/>
            </a:lvl1pPr>
          </a:lstStyle>
          <a:p>
            <a:pPr>
              <a:defRPr/>
            </a:pPr>
            <a:endParaRPr lang="en-US"/>
          </a:p>
        </p:txBody>
      </p:sp>
      <p:sp>
        <p:nvSpPr>
          <p:cNvPr id="4" name="Platshållare för sidfot 4">
            <a:extLst>
              <a:ext uri="{FF2B5EF4-FFF2-40B4-BE49-F238E27FC236}">
                <a16:creationId xmlns:a16="http://schemas.microsoft.com/office/drawing/2014/main" id="{EFD7A34A-B123-485C-B079-9BEE6FE09CB6}"/>
              </a:ext>
            </a:extLst>
          </p:cNvPr>
          <p:cNvSpPr>
            <a:spLocks noGrp="1"/>
          </p:cNvSpPr>
          <p:nvPr>
            <p:ph type="ftr" sz="quarter" idx="11"/>
          </p:nvPr>
        </p:nvSpPr>
        <p:spPr/>
        <p:txBody>
          <a:bodyPr/>
          <a:lstStyle>
            <a:lvl1pPr>
              <a:defRPr/>
            </a:lvl1pPr>
          </a:lstStyle>
          <a:p>
            <a:pPr>
              <a:defRPr/>
            </a:pPr>
            <a:endParaRPr lang="en-US"/>
          </a:p>
        </p:txBody>
      </p:sp>
      <p:sp>
        <p:nvSpPr>
          <p:cNvPr id="5" name="Platshållare för bildnummer 5">
            <a:extLst>
              <a:ext uri="{FF2B5EF4-FFF2-40B4-BE49-F238E27FC236}">
                <a16:creationId xmlns:a16="http://schemas.microsoft.com/office/drawing/2014/main" id="{5154C167-6B1F-418F-B0B7-09BB291DD1CF}"/>
              </a:ext>
            </a:extLst>
          </p:cNvPr>
          <p:cNvSpPr>
            <a:spLocks noGrp="1"/>
          </p:cNvSpPr>
          <p:nvPr>
            <p:ph type="sldNum" sz="quarter" idx="12"/>
          </p:nvPr>
        </p:nvSpPr>
        <p:spPr/>
        <p:txBody>
          <a:bodyPr/>
          <a:lstStyle>
            <a:lvl1pPr>
              <a:defRPr/>
            </a:lvl1pPr>
          </a:lstStyle>
          <a:p>
            <a:pPr>
              <a:defRPr/>
            </a:pPr>
            <a:fld id="{9A649D4C-5C02-45DF-9A43-D2EBD86D3B7F}" type="slidenum">
              <a:rPr lang="sv-SE"/>
              <a:pPr>
                <a:defRPr/>
              </a:pPr>
              <a:t>‹#›</a:t>
            </a:fld>
            <a:endParaRPr lang="sv-SE"/>
          </a:p>
        </p:txBody>
      </p:sp>
    </p:spTree>
    <p:extLst>
      <p:ext uri="{BB962C8B-B14F-4D97-AF65-F5344CB8AC3E}">
        <p14:creationId xmlns:p14="http://schemas.microsoft.com/office/powerpoint/2010/main" val="3575869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4F910071-1C30-48A8-8D9B-F1960329CFD4}"/>
              </a:ext>
            </a:extLst>
          </p:cNvPr>
          <p:cNvSpPr>
            <a:spLocks noGrp="1"/>
          </p:cNvSpPr>
          <p:nvPr>
            <p:ph type="dt" sz="half" idx="10"/>
          </p:nvPr>
        </p:nvSpPr>
        <p:spPr/>
        <p:txBody>
          <a:bodyPr/>
          <a:lstStyle>
            <a:lvl1pPr>
              <a:defRPr/>
            </a:lvl1pPr>
          </a:lstStyle>
          <a:p>
            <a:pPr>
              <a:defRPr/>
            </a:pPr>
            <a:endParaRPr lang="en-US"/>
          </a:p>
        </p:txBody>
      </p:sp>
      <p:sp>
        <p:nvSpPr>
          <p:cNvPr id="3" name="Platshållare för sidfot 2">
            <a:extLst>
              <a:ext uri="{FF2B5EF4-FFF2-40B4-BE49-F238E27FC236}">
                <a16:creationId xmlns:a16="http://schemas.microsoft.com/office/drawing/2014/main" id="{55F06649-13CA-41C4-833E-77EC6894D906}"/>
              </a:ext>
            </a:extLst>
          </p:cNvPr>
          <p:cNvSpPr>
            <a:spLocks noGrp="1"/>
          </p:cNvSpPr>
          <p:nvPr>
            <p:ph type="ftr" sz="quarter" idx="11"/>
          </p:nvPr>
        </p:nvSpPr>
        <p:spPr/>
        <p:txBody>
          <a:bodyPr/>
          <a:lstStyle>
            <a:lvl1pPr>
              <a:defRPr/>
            </a:lvl1pPr>
          </a:lstStyle>
          <a:p>
            <a:pPr>
              <a:defRPr/>
            </a:pPr>
            <a:endParaRPr lang="en-US"/>
          </a:p>
        </p:txBody>
      </p:sp>
      <p:sp>
        <p:nvSpPr>
          <p:cNvPr id="4" name="Platshållare för bildnummer 3">
            <a:extLst>
              <a:ext uri="{FF2B5EF4-FFF2-40B4-BE49-F238E27FC236}">
                <a16:creationId xmlns:a16="http://schemas.microsoft.com/office/drawing/2014/main" id="{8AA82AA6-FB21-4A91-9D60-61230A471517}"/>
              </a:ext>
            </a:extLst>
          </p:cNvPr>
          <p:cNvSpPr>
            <a:spLocks noGrp="1"/>
          </p:cNvSpPr>
          <p:nvPr>
            <p:ph type="sldNum" sz="quarter" idx="12"/>
          </p:nvPr>
        </p:nvSpPr>
        <p:spPr/>
        <p:txBody>
          <a:bodyPr/>
          <a:lstStyle>
            <a:lvl1pPr>
              <a:defRPr/>
            </a:lvl1pPr>
          </a:lstStyle>
          <a:p>
            <a:pPr>
              <a:defRPr/>
            </a:pPr>
            <a:fld id="{F87B9E88-6633-4FE0-AED4-7AFBFE512D90}" type="slidenum">
              <a:rPr lang="sv-SE"/>
              <a:pPr>
                <a:defRPr/>
              </a:pPr>
              <a:t>‹#›</a:t>
            </a:fld>
            <a:endParaRPr lang="sv-SE"/>
          </a:p>
        </p:txBody>
      </p:sp>
    </p:spTree>
    <p:extLst>
      <p:ext uri="{BB962C8B-B14F-4D97-AF65-F5344CB8AC3E}">
        <p14:creationId xmlns:p14="http://schemas.microsoft.com/office/powerpoint/2010/main" val="4108754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17AC54C2-3073-437B-A779-672677342F34}"/>
              </a:ext>
            </a:extLst>
          </p:cNvPr>
          <p:cNvSpPr>
            <a:spLocks noGrp="1"/>
          </p:cNvSpPr>
          <p:nvPr>
            <p:ph type="dt" sz="half" idx="10"/>
          </p:nvPr>
        </p:nvSpPr>
        <p:spPr/>
        <p:txBody>
          <a:bodyPr/>
          <a:lstStyle>
            <a:lvl1pPr>
              <a:defRPr/>
            </a:lvl1pPr>
          </a:lstStyle>
          <a:p>
            <a:pPr>
              <a:defRPr/>
            </a:pPr>
            <a:endParaRPr lang="en-US"/>
          </a:p>
        </p:txBody>
      </p:sp>
      <p:sp>
        <p:nvSpPr>
          <p:cNvPr id="6" name="Platshållare för sidfot 4">
            <a:extLst>
              <a:ext uri="{FF2B5EF4-FFF2-40B4-BE49-F238E27FC236}">
                <a16:creationId xmlns:a16="http://schemas.microsoft.com/office/drawing/2014/main" id="{3C0B86E3-2EA8-46F1-8800-E6687D9A5C36}"/>
              </a:ext>
            </a:extLst>
          </p:cNvPr>
          <p:cNvSpPr>
            <a:spLocks noGrp="1"/>
          </p:cNvSpPr>
          <p:nvPr>
            <p:ph type="ftr" sz="quarter" idx="11"/>
          </p:nvPr>
        </p:nvSpPr>
        <p:spPr/>
        <p:txBody>
          <a:bodyPr/>
          <a:lstStyle>
            <a:lvl1pPr>
              <a:defRPr/>
            </a:lvl1pPr>
          </a:lstStyle>
          <a:p>
            <a:pPr>
              <a:defRPr/>
            </a:pPr>
            <a:endParaRPr lang="en-US"/>
          </a:p>
        </p:txBody>
      </p:sp>
      <p:sp>
        <p:nvSpPr>
          <p:cNvPr id="7" name="Platshållare för bildnummer 5">
            <a:extLst>
              <a:ext uri="{FF2B5EF4-FFF2-40B4-BE49-F238E27FC236}">
                <a16:creationId xmlns:a16="http://schemas.microsoft.com/office/drawing/2014/main" id="{6552F5F6-302E-4C80-8F17-02FC87F86E12}"/>
              </a:ext>
            </a:extLst>
          </p:cNvPr>
          <p:cNvSpPr>
            <a:spLocks noGrp="1"/>
          </p:cNvSpPr>
          <p:nvPr>
            <p:ph type="sldNum" sz="quarter" idx="12"/>
          </p:nvPr>
        </p:nvSpPr>
        <p:spPr/>
        <p:txBody>
          <a:bodyPr/>
          <a:lstStyle>
            <a:lvl1pPr>
              <a:defRPr/>
            </a:lvl1pPr>
          </a:lstStyle>
          <a:p>
            <a:pPr>
              <a:defRPr/>
            </a:pPr>
            <a:fld id="{D2A1D3D9-174B-4E01-9805-6F4EC65A3B83}" type="slidenum">
              <a:rPr lang="sv-SE"/>
              <a:pPr>
                <a:defRPr/>
              </a:pPr>
              <a:t>‹#›</a:t>
            </a:fld>
            <a:endParaRPr lang="sv-SE"/>
          </a:p>
        </p:txBody>
      </p:sp>
    </p:spTree>
    <p:extLst>
      <p:ext uri="{BB962C8B-B14F-4D97-AF65-F5344CB8AC3E}">
        <p14:creationId xmlns:p14="http://schemas.microsoft.com/office/powerpoint/2010/main" val="1902506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613A0233-9FC2-43CD-9B10-0E2B10CB8238}"/>
              </a:ext>
            </a:extLst>
          </p:cNvPr>
          <p:cNvSpPr>
            <a:spLocks noGrp="1"/>
          </p:cNvSpPr>
          <p:nvPr>
            <p:ph type="dt" sz="half" idx="10"/>
          </p:nvPr>
        </p:nvSpPr>
        <p:spPr/>
        <p:txBody>
          <a:bodyPr/>
          <a:lstStyle>
            <a:lvl1pPr>
              <a:defRPr/>
            </a:lvl1pPr>
          </a:lstStyle>
          <a:p>
            <a:pPr>
              <a:defRPr/>
            </a:pPr>
            <a:endParaRPr lang="en-US"/>
          </a:p>
        </p:txBody>
      </p:sp>
      <p:sp>
        <p:nvSpPr>
          <p:cNvPr id="6" name="Platshållare för sidfot 4">
            <a:extLst>
              <a:ext uri="{FF2B5EF4-FFF2-40B4-BE49-F238E27FC236}">
                <a16:creationId xmlns:a16="http://schemas.microsoft.com/office/drawing/2014/main" id="{2D719189-5DBC-4F85-A6F8-513C31659C81}"/>
              </a:ext>
            </a:extLst>
          </p:cNvPr>
          <p:cNvSpPr>
            <a:spLocks noGrp="1"/>
          </p:cNvSpPr>
          <p:nvPr>
            <p:ph type="ftr" sz="quarter" idx="11"/>
          </p:nvPr>
        </p:nvSpPr>
        <p:spPr/>
        <p:txBody>
          <a:bodyPr/>
          <a:lstStyle>
            <a:lvl1pPr>
              <a:defRPr/>
            </a:lvl1pPr>
          </a:lstStyle>
          <a:p>
            <a:pPr>
              <a:defRPr/>
            </a:pPr>
            <a:endParaRPr lang="en-US"/>
          </a:p>
        </p:txBody>
      </p:sp>
      <p:sp>
        <p:nvSpPr>
          <p:cNvPr id="7" name="Platshållare för bildnummer 5">
            <a:extLst>
              <a:ext uri="{FF2B5EF4-FFF2-40B4-BE49-F238E27FC236}">
                <a16:creationId xmlns:a16="http://schemas.microsoft.com/office/drawing/2014/main" id="{45E3D7C2-27BA-49F0-828F-C49ADBF9862B}"/>
              </a:ext>
            </a:extLst>
          </p:cNvPr>
          <p:cNvSpPr>
            <a:spLocks noGrp="1"/>
          </p:cNvSpPr>
          <p:nvPr>
            <p:ph type="sldNum" sz="quarter" idx="12"/>
          </p:nvPr>
        </p:nvSpPr>
        <p:spPr/>
        <p:txBody>
          <a:bodyPr/>
          <a:lstStyle>
            <a:lvl1pPr>
              <a:defRPr/>
            </a:lvl1pPr>
          </a:lstStyle>
          <a:p>
            <a:pPr>
              <a:defRPr/>
            </a:pPr>
            <a:fld id="{54526437-FC0F-4A18-A0C1-01BE15429232}" type="slidenum">
              <a:rPr lang="sv-SE"/>
              <a:pPr>
                <a:defRPr/>
              </a:pPr>
              <a:t>‹#›</a:t>
            </a:fld>
            <a:endParaRPr lang="sv-SE"/>
          </a:p>
        </p:txBody>
      </p:sp>
    </p:spTree>
    <p:extLst>
      <p:ext uri="{BB962C8B-B14F-4D97-AF65-F5344CB8AC3E}">
        <p14:creationId xmlns:p14="http://schemas.microsoft.com/office/powerpoint/2010/main" val="375612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Platshållare för rubrik 1">
            <a:extLst>
              <a:ext uri="{FF2B5EF4-FFF2-40B4-BE49-F238E27FC236}">
                <a16:creationId xmlns:a16="http://schemas.microsoft.com/office/drawing/2014/main" id="{35913FD4-B099-41F9-9972-C44688D47A1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format</a:t>
            </a:r>
          </a:p>
        </p:txBody>
      </p:sp>
      <p:sp>
        <p:nvSpPr>
          <p:cNvPr id="1027" name="Platshållare för text 2">
            <a:extLst>
              <a:ext uri="{FF2B5EF4-FFF2-40B4-BE49-F238E27FC236}">
                <a16:creationId xmlns:a16="http://schemas.microsoft.com/office/drawing/2014/main" id="{B7138268-4C03-491E-9FF6-E6479262972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4" name="Platshållare för datum 3">
            <a:extLst>
              <a:ext uri="{FF2B5EF4-FFF2-40B4-BE49-F238E27FC236}">
                <a16:creationId xmlns:a16="http://schemas.microsoft.com/office/drawing/2014/main" id="{8B255E8F-7ACA-4EFE-8322-3682F3EDDE35}"/>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endParaRPr lang="en-US"/>
          </a:p>
        </p:txBody>
      </p:sp>
      <p:sp>
        <p:nvSpPr>
          <p:cNvPr id="5" name="Platshållare för sidfot 4">
            <a:extLst>
              <a:ext uri="{FF2B5EF4-FFF2-40B4-BE49-F238E27FC236}">
                <a16:creationId xmlns:a16="http://schemas.microsoft.com/office/drawing/2014/main" id="{CE09EB5B-1D99-438A-9D48-1F988FD3B78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p>
        </p:txBody>
      </p:sp>
      <p:sp>
        <p:nvSpPr>
          <p:cNvPr id="6" name="Platshållare för bildnummer 5">
            <a:extLst>
              <a:ext uri="{FF2B5EF4-FFF2-40B4-BE49-F238E27FC236}">
                <a16:creationId xmlns:a16="http://schemas.microsoft.com/office/drawing/2014/main" id="{7D7E8E38-F98A-4378-8E08-7CFB4051C24E}"/>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hangingPunct="1">
              <a:defRPr sz="1200" smtClean="0">
                <a:solidFill>
                  <a:schemeClr val="tx1">
                    <a:tint val="75000"/>
                  </a:schemeClr>
                </a:solidFill>
              </a:defRPr>
            </a:lvl1pPr>
          </a:lstStyle>
          <a:p>
            <a:pPr>
              <a:defRPr/>
            </a:pPr>
            <a:fld id="{28BE6846-7A88-4FE2-8F3A-1C0258D2246C}" type="slidenum">
              <a:rPr lang="sv-SE"/>
              <a:pPr>
                <a:defRPr/>
              </a:pPr>
              <a:t>‹#›</a:t>
            </a:fld>
            <a:endParaRPr lang="sv-SE"/>
          </a:p>
        </p:txBody>
      </p:sp>
      <p:sp>
        <p:nvSpPr>
          <p:cNvPr id="1031" name="Rectangle 10">
            <a:extLst>
              <a:ext uri="{FF2B5EF4-FFF2-40B4-BE49-F238E27FC236}">
                <a16:creationId xmlns:a16="http://schemas.microsoft.com/office/drawing/2014/main" id="{851E9C9C-FC52-49B1-A582-406FE4859F36}"/>
              </a:ext>
            </a:extLst>
          </p:cNvPr>
          <p:cNvSpPr>
            <a:spLocks noChangeArrowheads="1"/>
          </p:cNvSpPr>
          <p:nvPr userDrawn="1"/>
        </p:nvSpPr>
        <p:spPr bwMode="auto">
          <a:xfrm>
            <a:off x="0" y="0"/>
            <a:ext cx="228600" cy="6858000"/>
          </a:xfrm>
          <a:prstGeom prst="rect">
            <a:avLst/>
          </a:prstGeom>
          <a:gradFill rotWithShape="0">
            <a:gsLst>
              <a:gs pos="0">
                <a:srgbClr val="3B774F"/>
              </a:gs>
              <a:gs pos="100000">
                <a:srgbClr val="102176"/>
              </a:gs>
            </a:gsLst>
            <a:lin ang="5400000" scaled="1"/>
          </a:gra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sv-SE" altLang="sv-SE"/>
          </a:p>
        </p:txBody>
      </p:sp>
    </p:spTree>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90" r:id="rId7"/>
    <p:sldLayoutId id="2147483981" r:id="rId8"/>
    <p:sldLayoutId id="2147483982" r:id="rId9"/>
    <p:sldLayoutId id="2147483983" r:id="rId10"/>
    <p:sldLayoutId id="2147483984" r:id="rId11"/>
    <p:sldLayoutId id="2147483985" r:id="rId12"/>
    <p:sldLayoutId id="2147483986" r:id="rId13"/>
    <p:sldLayoutId id="2147483987" r:id="rId14"/>
    <p:sldLayoutId id="2147483988" r:id="rId15"/>
    <p:sldLayoutId id="2147483989" r:id="rId16"/>
    <p:sldLayoutId id="2147483991" r:id="rId17"/>
    <p:sldLayoutId id="2147483992" r:id="rId18"/>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emf"/><Relationship Id="rId13" Type="http://schemas.openxmlformats.org/officeDocument/2006/relationships/image" Target="../media/image3.wmf"/><Relationship Id="rId3" Type="http://schemas.microsoft.com/office/2007/relationships/media" Target="../media/media1.m4a"/><Relationship Id="rId7" Type="http://schemas.openxmlformats.org/officeDocument/2006/relationships/oleObject" Target="../embeddings/oleObject1.bin"/><Relationship Id="rId12" Type="http://schemas.openxmlformats.org/officeDocument/2006/relationships/oleObject" Target="../embeddings/oleObject3.bin"/><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notesSlide" Target="../notesSlides/notesSlide1.xml"/><Relationship Id="rId11" Type="http://schemas.openxmlformats.org/officeDocument/2006/relationships/image" Target="../media/image2.wmf"/><Relationship Id="rId5" Type="http://schemas.openxmlformats.org/officeDocument/2006/relationships/slideLayout" Target="../slideLayouts/slideLayout17.xml"/><Relationship Id="rId15" Type="http://schemas.openxmlformats.org/officeDocument/2006/relationships/image" Target="../media/image6.png"/><Relationship Id="rId10" Type="http://schemas.openxmlformats.org/officeDocument/2006/relationships/oleObject" Target="../embeddings/oleObject2.bin"/><Relationship Id="rId4" Type="http://schemas.openxmlformats.org/officeDocument/2006/relationships/audio" Target="../media/media1.m4a"/><Relationship Id="rId9" Type="http://schemas.openxmlformats.org/officeDocument/2006/relationships/image" Target="../media/image4.jpeg"/><Relationship Id="rId1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6.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7.jpeg"/><Relationship Id="rId5" Type="http://schemas.openxmlformats.org/officeDocument/2006/relationships/hyperlink" Target="http://sv.wikipedia.org/wiki/Autogen_tr%C3%A4ning" TargetMode="External"/><Relationship Id="rId4"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4.m4a"/><Relationship Id="rId7" Type="http://schemas.openxmlformats.org/officeDocument/2006/relationships/image" Target="../media/image2.wmf"/><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slideLayout" Target="../slideLayouts/slideLayout6.xml"/><Relationship Id="rId10" Type="http://schemas.openxmlformats.org/officeDocument/2006/relationships/image" Target="../media/image6.png"/><Relationship Id="rId4" Type="http://schemas.openxmlformats.org/officeDocument/2006/relationships/audio" Target="../media/media4.m4a"/><Relationship Id="rId9"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95938" name="Object 2">
            <a:extLst>
              <a:ext uri="{FF2B5EF4-FFF2-40B4-BE49-F238E27FC236}">
                <a16:creationId xmlns:a16="http://schemas.microsoft.com/office/drawing/2014/main" id="{6AF564EE-C77E-47A4-8264-2857D03EDF7F}"/>
              </a:ext>
            </a:extLst>
          </p:cNvPr>
          <p:cNvGraphicFramePr>
            <a:graphicFrameLocks noChangeAspect="1"/>
          </p:cNvGraphicFramePr>
          <p:nvPr/>
        </p:nvGraphicFramePr>
        <p:xfrm>
          <a:off x="2706688" y="4789488"/>
          <a:ext cx="3705225" cy="2038350"/>
        </p:xfrm>
        <a:graphic>
          <a:graphicData uri="http://schemas.openxmlformats.org/presentationml/2006/ole">
            <mc:AlternateContent xmlns:mc="http://schemas.openxmlformats.org/markup-compatibility/2006">
              <mc:Choice xmlns:v="urn:schemas-microsoft-com:vml" Requires="v">
                <p:oleObj spid="_x0000_s7186" name="Diagram" r:id="rId7" imgW="5422680" imgH="2812680" progId="Excel.Sheet.8">
                  <p:embed/>
                </p:oleObj>
              </mc:Choice>
              <mc:Fallback>
                <p:oleObj name="Diagram" r:id="rId7" imgW="5422680" imgH="2812680" progId="Excel.Sheet.8">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06688" y="4789488"/>
                        <a:ext cx="3705225" cy="2038350"/>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Lst>
                    </p:spPr>
                  </p:pic>
                </p:oleObj>
              </mc:Fallback>
            </mc:AlternateContent>
          </a:graphicData>
        </a:graphic>
      </p:graphicFrame>
      <p:pic>
        <p:nvPicPr>
          <p:cNvPr id="7171" name="Picture 4" descr="image_home1">
            <a:extLst>
              <a:ext uri="{FF2B5EF4-FFF2-40B4-BE49-F238E27FC236}">
                <a16:creationId xmlns:a16="http://schemas.microsoft.com/office/drawing/2014/main" id="{5E172599-3EF5-45A2-87FA-2E38B8387CA9}"/>
              </a:ext>
            </a:extLst>
          </p:cNvPr>
          <p:cNvPicPr>
            <a:picLocks noGrp="1" noChangeAspect="1" noChangeArrowheads="1"/>
          </p:cNvPicPr>
          <p:nvPr>
            <p:ph type="subTitle" idx="4294967295"/>
          </p:nvPr>
        </p:nvPicPr>
        <p:blipFill>
          <a:blip r:embed="rId9">
            <a:extLst>
              <a:ext uri="{28A0092B-C50C-407E-A947-70E740481C1C}">
                <a14:useLocalDpi xmlns:a14="http://schemas.microsoft.com/office/drawing/2010/main" val="0"/>
              </a:ext>
            </a:extLst>
          </a:blip>
          <a:srcRect/>
          <a:stretch>
            <a:fillRect/>
          </a:stretch>
        </p:blipFill>
        <p:spPr>
          <a:xfrm>
            <a:off x="0" y="-11113"/>
            <a:ext cx="9159875" cy="2700338"/>
          </a:xfrm>
        </p:spPr>
      </p:pic>
      <p:sp>
        <p:nvSpPr>
          <p:cNvPr id="295942" name="AutoShape 6">
            <a:extLst>
              <a:ext uri="{FF2B5EF4-FFF2-40B4-BE49-F238E27FC236}">
                <a16:creationId xmlns:a16="http://schemas.microsoft.com/office/drawing/2014/main" id="{13113A65-1359-435C-9B2D-EA2469C6BF09}"/>
              </a:ext>
            </a:extLst>
          </p:cNvPr>
          <p:cNvSpPr>
            <a:spLocks noChangeArrowheads="1"/>
          </p:cNvSpPr>
          <p:nvPr/>
        </p:nvSpPr>
        <p:spPr bwMode="auto">
          <a:xfrm>
            <a:off x="3708400" y="1833563"/>
            <a:ext cx="3363913" cy="1901825"/>
          </a:xfrm>
          <a:prstGeom prst="cloudCallout">
            <a:avLst>
              <a:gd name="adj1" fmla="val -67367"/>
              <a:gd name="adj2" fmla="val -4265"/>
            </a:avLst>
          </a:prstGeom>
          <a:noFill/>
          <a:ln w="9525">
            <a:solidFill>
              <a:srgbClr val="99CC00"/>
            </a:solidFill>
            <a:round/>
            <a:headEnd/>
            <a:tailEnd/>
          </a:ln>
          <a:effectLst/>
        </p:spPr>
        <p:txBody>
          <a:bodyPr lIns="92075" tIns="46038" rIns="92075" bIns="46038" anchor="ctr"/>
          <a:lstStyle/>
          <a:p>
            <a:pPr algn="ctr" eaLnBrk="1" hangingPunct="1">
              <a:spcBef>
                <a:spcPts val="0"/>
              </a:spcBef>
              <a:defRPr/>
            </a:pPr>
            <a:r>
              <a:rPr lang="en-US" sz="1400" dirty="0">
                <a:solidFill>
                  <a:srgbClr val="FFFF66"/>
                </a:solidFill>
                <a:latin typeface="Calibri" pitchFamily="34" charset="0"/>
              </a:rPr>
              <a:t>Kan vi se </a:t>
            </a:r>
            <a:r>
              <a:rPr lang="en-US" sz="1400" dirty="0">
                <a:solidFill>
                  <a:srgbClr val="FF0066"/>
                </a:solidFill>
                <a:latin typeface="Calibri" pitchFamily="34" charset="0"/>
              </a:rPr>
              <a:t>stress</a:t>
            </a:r>
            <a:r>
              <a:rPr lang="en-US" sz="1400" dirty="0">
                <a:solidFill>
                  <a:srgbClr val="FFFF66"/>
                </a:solidFill>
                <a:latin typeface="Calibri" pitchFamily="34" charset="0"/>
              </a:rPr>
              <a:t>?</a:t>
            </a:r>
          </a:p>
          <a:p>
            <a:pPr algn="ctr" eaLnBrk="1" hangingPunct="1">
              <a:spcBef>
                <a:spcPts val="0"/>
              </a:spcBef>
              <a:defRPr/>
            </a:pPr>
            <a:r>
              <a:rPr lang="en-US" sz="1400" dirty="0">
                <a:solidFill>
                  <a:srgbClr val="FFFF00"/>
                </a:solidFill>
                <a:latin typeface="Calibri" pitchFamily="34" charset="0"/>
              </a:rPr>
              <a:t>Kan vi  se </a:t>
            </a:r>
            <a:r>
              <a:rPr lang="en-US" sz="1400" dirty="0" err="1">
                <a:solidFill>
                  <a:srgbClr val="FFFF00"/>
                </a:solidFill>
                <a:latin typeface="Calibri" pitchFamily="34" charset="0"/>
              </a:rPr>
              <a:t>när</a:t>
            </a:r>
            <a:r>
              <a:rPr lang="en-US" sz="1400" dirty="0">
                <a:solidFill>
                  <a:srgbClr val="FFFF00"/>
                </a:solidFill>
                <a:latin typeface="Calibri" pitchFamily="34" charset="0"/>
              </a:rPr>
              <a:t> vi </a:t>
            </a:r>
            <a:r>
              <a:rPr lang="en-US" sz="1400" dirty="0" err="1">
                <a:solidFill>
                  <a:srgbClr val="FFFF00"/>
                </a:solidFill>
                <a:latin typeface="Calibri" pitchFamily="34" charset="0"/>
              </a:rPr>
              <a:t>slappnar</a:t>
            </a:r>
            <a:r>
              <a:rPr lang="en-US" sz="1400" dirty="0">
                <a:solidFill>
                  <a:srgbClr val="FFFF00"/>
                </a:solidFill>
                <a:latin typeface="Calibri" pitchFamily="34" charset="0"/>
              </a:rPr>
              <a:t>?</a:t>
            </a:r>
          </a:p>
          <a:p>
            <a:pPr algn="ctr" eaLnBrk="1" hangingPunct="1">
              <a:spcBef>
                <a:spcPts val="0"/>
              </a:spcBef>
              <a:defRPr/>
            </a:pPr>
            <a:r>
              <a:rPr lang="en-US" sz="1400" dirty="0">
                <a:latin typeface="Calibri" pitchFamily="34" charset="0"/>
              </a:rPr>
              <a:t>Kan vi se </a:t>
            </a:r>
            <a:r>
              <a:rPr lang="en-US" sz="1400" dirty="0" err="1">
                <a:latin typeface="Calibri" pitchFamily="34" charset="0"/>
              </a:rPr>
              <a:t>resultaten</a:t>
            </a:r>
            <a:r>
              <a:rPr lang="en-US" sz="1400" dirty="0">
                <a:latin typeface="Calibri" pitchFamily="34" charset="0"/>
              </a:rPr>
              <a:t> </a:t>
            </a:r>
            <a:r>
              <a:rPr lang="en-US" sz="1400" dirty="0" err="1">
                <a:latin typeface="Calibri" pitchFamily="34" charset="0"/>
              </a:rPr>
              <a:t>av</a:t>
            </a:r>
            <a:r>
              <a:rPr lang="en-US" sz="1400" dirty="0">
                <a:latin typeface="Calibri" pitchFamily="34" charset="0"/>
              </a:rPr>
              <a:t> </a:t>
            </a:r>
            <a:r>
              <a:rPr lang="en-US" sz="1400" dirty="0" err="1">
                <a:latin typeface="Calibri" pitchFamily="34" charset="0"/>
              </a:rPr>
              <a:t>vår</a:t>
            </a:r>
            <a:r>
              <a:rPr lang="en-US" sz="1400" dirty="0">
                <a:latin typeface="Calibri" pitchFamily="34" charset="0"/>
              </a:rPr>
              <a:t> </a:t>
            </a:r>
            <a:r>
              <a:rPr lang="en-US" sz="1400" dirty="0" err="1">
                <a:latin typeface="Calibri" pitchFamily="34" charset="0"/>
              </a:rPr>
              <a:t>biofeedbackträning</a:t>
            </a:r>
            <a:r>
              <a:rPr lang="en-US" sz="1400" dirty="0">
                <a:latin typeface="Calibri" pitchFamily="34" charset="0"/>
              </a:rPr>
              <a:t>?</a:t>
            </a:r>
          </a:p>
          <a:p>
            <a:pPr algn="ctr">
              <a:spcBef>
                <a:spcPts val="0"/>
              </a:spcBef>
              <a:defRPr/>
            </a:pPr>
            <a:r>
              <a:rPr lang="en-US" sz="1400" b="1" dirty="0" err="1">
                <a:solidFill>
                  <a:srgbClr val="CC0000"/>
                </a:solidFill>
                <a:effectLst>
                  <a:outerShdw blurRad="38100" dist="38100" dir="2700000" algn="tl">
                    <a:srgbClr val="000000"/>
                  </a:outerShdw>
                </a:effectLst>
                <a:latin typeface="Calibri" pitchFamily="34" charset="0"/>
              </a:rPr>
              <a:t>Ja</a:t>
            </a:r>
            <a:r>
              <a:rPr lang="en-US" sz="1400" b="1" dirty="0">
                <a:solidFill>
                  <a:srgbClr val="CC0000"/>
                </a:solidFill>
                <a:effectLst>
                  <a:outerShdw blurRad="38100" dist="38100" dir="2700000" algn="tl">
                    <a:srgbClr val="000000"/>
                  </a:outerShdw>
                </a:effectLst>
                <a:latin typeface="Calibri" pitchFamily="34" charset="0"/>
              </a:rPr>
              <a:t>, med </a:t>
            </a:r>
            <a:r>
              <a:rPr lang="en-US" sz="1400" b="1" dirty="0" err="1">
                <a:solidFill>
                  <a:srgbClr val="CC0000"/>
                </a:solidFill>
                <a:effectLst>
                  <a:outerShdw blurRad="38100" dist="38100" dir="2700000" algn="tl">
                    <a:srgbClr val="000000"/>
                  </a:outerShdw>
                </a:effectLst>
                <a:latin typeface="Calibri" pitchFamily="34" charset="0"/>
              </a:rPr>
              <a:t>cStress</a:t>
            </a:r>
            <a:endParaRPr lang="en-US" sz="1400" b="1" dirty="0">
              <a:solidFill>
                <a:srgbClr val="CC0000"/>
              </a:solidFill>
              <a:effectLst>
                <a:outerShdw blurRad="38100" dist="38100" dir="2700000" algn="tl">
                  <a:srgbClr val="000000"/>
                </a:outerShdw>
              </a:effectLst>
              <a:latin typeface="Calibri" pitchFamily="34" charset="0"/>
            </a:endParaRPr>
          </a:p>
        </p:txBody>
      </p:sp>
      <p:sp>
        <p:nvSpPr>
          <p:cNvPr id="7" name="textruta 6">
            <a:extLst>
              <a:ext uri="{FF2B5EF4-FFF2-40B4-BE49-F238E27FC236}">
                <a16:creationId xmlns:a16="http://schemas.microsoft.com/office/drawing/2014/main" id="{29E09053-7345-4F27-B160-07EBEACC3A4F}"/>
              </a:ext>
            </a:extLst>
          </p:cNvPr>
          <p:cNvSpPr txBox="1">
            <a:spLocks noChangeArrowheads="1"/>
          </p:cNvSpPr>
          <p:nvPr/>
        </p:nvSpPr>
        <p:spPr bwMode="auto">
          <a:xfrm>
            <a:off x="990600" y="3570288"/>
            <a:ext cx="519271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sv-SE" altLang="sv-SE" sz="9600"/>
              <a:t>C</a:t>
            </a:r>
          </a:p>
        </p:txBody>
      </p:sp>
      <p:cxnSp>
        <p:nvCxnSpPr>
          <p:cNvPr id="8" name="Rak 7">
            <a:extLst>
              <a:ext uri="{FF2B5EF4-FFF2-40B4-BE49-F238E27FC236}">
                <a16:creationId xmlns:a16="http://schemas.microsoft.com/office/drawing/2014/main" id="{D6323CD6-794C-414D-B179-8EC8389F98BE}"/>
              </a:ext>
            </a:extLst>
          </p:cNvPr>
          <p:cNvCxnSpPr/>
          <p:nvPr/>
        </p:nvCxnSpPr>
        <p:spPr>
          <a:xfrm>
            <a:off x="1458913" y="4510088"/>
            <a:ext cx="4975225" cy="39687"/>
          </a:xfrm>
          <a:prstGeom prst="line">
            <a:avLst/>
          </a:prstGeom>
          <a:ln w="19050">
            <a:solidFill>
              <a:srgbClr val="A82460"/>
            </a:solidFill>
          </a:ln>
        </p:spPr>
        <p:style>
          <a:lnRef idx="1">
            <a:schemeClr val="accent1"/>
          </a:lnRef>
          <a:fillRef idx="0">
            <a:schemeClr val="accent1"/>
          </a:fillRef>
          <a:effectRef idx="0">
            <a:schemeClr val="accent1"/>
          </a:effectRef>
          <a:fontRef idx="minor">
            <a:schemeClr val="tx1"/>
          </a:fontRef>
        </p:style>
      </p:cxnSp>
      <p:sp>
        <p:nvSpPr>
          <p:cNvPr id="9" name="textruta 8">
            <a:extLst>
              <a:ext uri="{FF2B5EF4-FFF2-40B4-BE49-F238E27FC236}">
                <a16:creationId xmlns:a16="http://schemas.microsoft.com/office/drawing/2014/main" id="{F0976DB4-23DE-4150-B1BF-CAC3C97CE5F1}"/>
              </a:ext>
            </a:extLst>
          </p:cNvPr>
          <p:cNvSpPr txBox="1">
            <a:spLocks noChangeArrowheads="1"/>
          </p:cNvSpPr>
          <p:nvPr/>
        </p:nvSpPr>
        <p:spPr bwMode="auto">
          <a:xfrm>
            <a:off x="1905000" y="4137025"/>
            <a:ext cx="5421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sv-SE" altLang="sv-SE" sz="2000"/>
              <a:t>InSE din STRESS</a:t>
            </a:r>
            <a:r>
              <a:rPr lang="sv-SE" altLang="sv-SE"/>
              <a:t> med </a:t>
            </a:r>
            <a:r>
              <a:rPr lang="sv-SE" altLang="sv-SE" sz="2000" b="1">
                <a:solidFill>
                  <a:srgbClr val="0000CC"/>
                </a:solidFill>
              </a:rPr>
              <a:t>c</a:t>
            </a:r>
            <a:r>
              <a:rPr lang="sv-SE" altLang="sv-SE" sz="2000">
                <a:solidFill>
                  <a:srgbClr val="FF0000"/>
                </a:solidFill>
              </a:rPr>
              <a:t>Stress</a:t>
            </a:r>
            <a:r>
              <a:rPr lang="sv-SE" altLang="sv-SE" sz="2000"/>
              <a:t> – </a:t>
            </a:r>
            <a:r>
              <a:rPr lang="sv-SE" altLang="sv-SE" sz="2000" i="1">
                <a:solidFill>
                  <a:srgbClr val="006600"/>
                </a:solidFill>
              </a:rPr>
              <a:t>see and change</a:t>
            </a:r>
          </a:p>
        </p:txBody>
      </p:sp>
      <p:graphicFrame>
        <p:nvGraphicFramePr>
          <p:cNvPr id="295939" name="Object 3">
            <a:extLst>
              <a:ext uri="{FF2B5EF4-FFF2-40B4-BE49-F238E27FC236}">
                <a16:creationId xmlns:a16="http://schemas.microsoft.com/office/drawing/2014/main" id="{7F03C892-F131-43A4-82A8-71F7726738A2}"/>
              </a:ext>
            </a:extLst>
          </p:cNvPr>
          <p:cNvGraphicFramePr>
            <a:graphicFrameLocks noChangeAspect="1"/>
          </p:cNvGraphicFramePr>
          <p:nvPr/>
        </p:nvGraphicFramePr>
        <p:xfrm>
          <a:off x="4092575" y="4884738"/>
          <a:ext cx="1298575" cy="1755775"/>
        </p:xfrm>
        <a:graphic>
          <a:graphicData uri="http://schemas.openxmlformats.org/presentationml/2006/ole">
            <mc:AlternateContent xmlns:mc="http://schemas.openxmlformats.org/markup-compatibility/2006">
              <mc:Choice xmlns:v="urn:schemas-microsoft-com:vml" Requires="v">
                <p:oleObj spid="_x0000_s7187" name="Klipp" r:id="rId10" imgW="3100388" imgH="4313238" progId="">
                  <p:embed/>
                </p:oleObj>
              </mc:Choice>
              <mc:Fallback>
                <p:oleObj name="Klipp" r:id="rId10" imgW="3100388" imgH="4313238" progId="">
                  <p:embed/>
                  <p:pic>
                    <p:nvPicPr>
                      <p:cNvPr id="0" name="Object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92575" y="4884738"/>
                        <a:ext cx="129857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textruta 10">
            <a:extLst>
              <a:ext uri="{FF2B5EF4-FFF2-40B4-BE49-F238E27FC236}">
                <a16:creationId xmlns:a16="http://schemas.microsoft.com/office/drawing/2014/main" id="{AB5B0138-2263-4298-9F8A-9EF8E8A1A0EB}"/>
              </a:ext>
            </a:extLst>
          </p:cNvPr>
          <p:cNvSpPr txBox="1">
            <a:spLocks noChangeArrowheads="1"/>
          </p:cNvSpPr>
          <p:nvPr/>
        </p:nvSpPr>
        <p:spPr bwMode="auto">
          <a:xfrm>
            <a:off x="514350" y="1362075"/>
            <a:ext cx="8186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sv-SE" altLang="sv-SE">
                <a:solidFill>
                  <a:srgbClr val="FF0000"/>
                </a:solidFill>
              </a:rPr>
              <a:t>Blunda inte för din stress, så slipper du gå i väggen </a:t>
            </a:r>
          </a:p>
        </p:txBody>
      </p:sp>
      <p:graphicFrame>
        <p:nvGraphicFramePr>
          <p:cNvPr id="629767" name="Object 7">
            <a:extLst>
              <a:ext uri="{FF2B5EF4-FFF2-40B4-BE49-F238E27FC236}">
                <a16:creationId xmlns:a16="http://schemas.microsoft.com/office/drawing/2014/main" id="{05BB65D3-BA9D-447E-9FB1-5C71A8146711}"/>
              </a:ext>
            </a:extLst>
          </p:cNvPr>
          <p:cNvGraphicFramePr>
            <a:graphicFrameLocks noChangeAspect="1"/>
          </p:cNvGraphicFramePr>
          <p:nvPr/>
        </p:nvGraphicFramePr>
        <p:xfrm>
          <a:off x="2620963" y="2146300"/>
          <a:ext cx="909637" cy="2767013"/>
        </p:xfrm>
        <a:graphic>
          <a:graphicData uri="http://schemas.openxmlformats.org/presentationml/2006/ole">
            <mc:AlternateContent xmlns:mc="http://schemas.openxmlformats.org/markup-compatibility/2006">
              <mc:Choice xmlns:v="urn:schemas-microsoft-com:vml" Requires="v">
                <p:oleObj spid="_x0000_s7188" name="Clip" r:id="rId12" imgW="1296063" imgH="3934305" progId="">
                  <p:embed/>
                </p:oleObj>
              </mc:Choice>
              <mc:Fallback>
                <p:oleObj name="Clip" r:id="rId12" imgW="1296063" imgH="3934305" progId="">
                  <p:embed/>
                  <p:pic>
                    <p:nvPicPr>
                      <p:cNvPr id="0" name="Object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20963" y="2146300"/>
                        <a:ext cx="909637" cy="276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179" name="Bildobjekt 15" descr="MIndre-Logotype Blå-Bra.jpg">
            <a:extLst>
              <a:ext uri="{FF2B5EF4-FFF2-40B4-BE49-F238E27FC236}">
                <a16:creationId xmlns:a16="http://schemas.microsoft.com/office/drawing/2014/main" id="{9322DA2B-8278-4BA9-87A6-0442A62A4F09}"/>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456488" y="5992813"/>
            <a:ext cx="15494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0" name="textruta 16">
            <a:extLst>
              <a:ext uri="{FF2B5EF4-FFF2-40B4-BE49-F238E27FC236}">
                <a16:creationId xmlns:a16="http://schemas.microsoft.com/office/drawing/2014/main" id="{12D058F0-FA87-40FE-85DF-AA89E77D641B}"/>
              </a:ext>
            </a:extLst>
          </p:cNvPr>
          <p:cNvSpPr txBox="1">
            <a:spLocks noChangeArrowheads="1"/>
          </p:cNvSpPr>
          <p:nvPr/>
        </p:nvSpPr>
        <p:spPr bwMode="auto">
          <a:xfrm>
            <a:off x="7445375" y="6454775"/>
            <a:ext cx="17748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sv-SE" altLang="sv-SE" sz="1200" i="1"/>
              <a:t>www.stressmedicin.se</a:t>
            </a:r>
          </a:p>
        </p:txBody>
      </p:sp>
      <p:sp>
        <p:nvSpPr>
          <p:cNvPr id="13" name="textruta 12">
            <a:extLst>
              <a:ext uri="{FF2B5EF4-FFF2-40B4-BE49-F238E27FC236}">
                <a16:creationId xmlns:a16="http://schemas.microsoft.com/office/drawing/2014/main" id="{CA50BFB4-BA26-427F-8E31-9096ED46E50F}"/>
              </a:ext>
            </a:extLst>
          </p:cNvPr>
          <p:cNvSpPr txBox="1">
            <a:spLocks noChangeArrowheads="1"/>
          </p:cNvSpPr>
          <p:nvPr/>
        </p:nvSpPr>
        <p:spPr bwMode="auto">
          <a:xfrm>
            <a:off x="261938" y="573088"/>
            <a:ext cx="81851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sv-SE" altLang="sv-SE" sz="3200">
                <a:solidFill>
                  <a:srgbClr val="006600"/>
                </a:solidFill>
              </a:rPr>
              <a:t>Vad är biofeedback?</a:t>
            </a:r>
          </a:p>
        </p:txBody>
      </p:sp>
      <p:sp>
        <p:nvSpPr>
          <p:cNvPr id="3" name="textruta 2">
            <a:extLst>
              <a:ext uri="{FF2B5EF4-FFF2-40B4-BE49-F238E27FC236}">
                <a16:creationId xmlns:a16="http://schemas.microsoft.com/office/drawing/2014/main" id="{D702309F-D586-4D92-B917-A11A2FFBBF22}"/>
              </a:ext>
            </a:extLst>
          </p:cNvPr>
          <p:cNvSpPr txBox="1"/>
          <p:nvPr/>
        </p:nvSpPr>
        <p:spPr>
          <a:xfrm>
            <a:off x="6797829" y="3342551"/>
            <a:ext cx="2133600" cy="707886"/>
          </a:xfrm>
          <a:prstGeom prst="rect">
            <a:avLst/>
          </a:prstGeom>
          <a:noFill/>
        </p:spPr>
        <p:txBody>
          <a:bodyPr wrap="square" rtlCol="0">
            <a:spAutoFit/>
          </a:bodyPr>
          <a:lstStyle/>
          <a:p>
            <a:r>
              <a:rPr lang="sv-SE" sz="2000" i="1" dirty="0">
                <a:solidFill>
                  <a:srgbClr val="FF0000"/>
                </a:solidFill>
              </a:rPr>
              <a:t>Ex. 0-tollerans för högt blodtryck</a:t>
            </a:r>
          </a:p>
        </p:txBody>
      </p:sp>
      <p:pic>
        <p:nvPicPr>
          <p:cNvPr id="4" name="Ljud 3">
            <a:hlinkClick r:id="" action="ppaction://media"/>
            <a:extLst>
              <a:ext uri="{FF2B5EF4-FFF2-40B4-BE49-F238E27FC236}">
                <a16:creationId xmlns:a16="http://schemas.microsoft.com/office/drawing/2014/main" id="{D992FE75-7B0D-455B-BF97-1BFBB3E6DAFF}"/>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8521700" y="6235700"/>
            <a:ext cx="406400" cy="406400"/>
          </a:xfrm>
          <a:prstGeom prst="rect">
            <a:avLst/>
          </a:prstGeom>
        </p:spPr>
      </p:pic>
    </p:spTree>
    <p:custDataLst>
      <p:tags r:id="rId2"/>
    </p:custDataLst>
  </p:cSld>
  <p:clrMapOvr>
    <a:masterClrMapping/>
  </p:clrMapOvr>
  <p:transition advTm="5464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000"/>
                                        <p:tgtEl>
                                          <p:spTgt spid="1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2" presetClass="entr" presetSubtype="4" fill="hold" nodeType="clickEffect">
                                  <p:stCondLst>
                                    <p:cond delay="0"/>
                                  </p:stCondLst>
                                  <p:childTnLst>
                                    <p:set>
                                      <p:cBhvr>
                                        <p:cTn id="20" dur="1" fill="hold">
                                          <p:stCondLst>
                                            <p:cond delay="0"/>
                                          </p:stCondLst>
                                        </p:cTn>
                                        <p:tgtEl>
                                          <p:spTgt spid="629767"/>
                                        </p:tgtEl>
                                        <p:attrNameLst>
                                          <p:attrName>style.visibility</p:attrName>
                                        </p:attrNameLst>
                                      </p:cBhvr>
                                      <p:to>
                                        <p:strVal val="visible"/>
                                      </p:to>
                                    </p:set>
                                    <p:animEffect transition="in" filter="slide(fromBottom)">
                                      <p:cBhvr>
                                        <p:cTn id="21" dur="1000"/>
                                        <p:tgtEl>
                                          <p:spTgt spid="62976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528" fill="hold" grpId="0" nodeType="clickEffect">
                                  <p:stCondLst>
                                    <p:cond delay="0"/>
                                  </p:stCondLst>
                                  <p:childTnLst>
                                    <p:set>
                                      <p:cBhvr>
                                        <p:cTn id="25" dur="1" fill="hold">
                                          <p:stCondLst>
                                            <p:cond delay="0"/>
                                          </p:stCondLst>
                                        </p:cTn>
                                        <p:tgtEl>
                                          <p:spTgt spid="295942">
                                            <p:bg/>
                                          </p:spTgt>
                                        </p:tgtEl>
                                        <p:attrNameLst>
                                          <p:attrName>style.visibility</p:attrName>
                                        </p:attrNameLst>
                                      </p:cBhvr>
                                      <p:to>
                                        <p:strVal val="visible"/>
                                      </p:to>
                                    </p:set>
                                    <p:anim calcmode="lin" valueType="num">
                                      <p:cBhvr>
                                        <p:cTn id="26" dur="75" fill="hold"/>
                                        <p:tgtEl>
                                          <p:spTgt spid="295942">
                                            <p:bg/>
                                          </p:spTgt>
                                        </p:tgtEl>
                                        <p:attrNameLst>
                                          <p:attrName>ppt_w</p:attrName>
                                        </p:attrNameLst>
                                      </p:cBhvr>
                                      <p:tavLst>
                                        <p:tav tm="0">
                                          <p:val>
                                            <p:fltVal val="0"/>
                                          </p:val>
                                        </p:tav>
                                        <p:tav tm="100000">
                                          <p:val>
                                            <p:strVal val="#ppt_w"/>
                                          </p:val>
                                        </p:tav>
                                      </p:tavLst>
                                    </p:anim>
                                    <p:anim calcmode="lin" valueType="num">
                                      <p:cBhvr>
                                        <p:cTn id="27" dur="75" fill="hold"/>
                                        <p:tgtEl>
                                          <p:spTgt spid="295942">
                                            <p:bg/>
                                          </p:spTgt>
                                        </p:tgtEl>
                                        <p:attrNameLst>
                                          <p:attrName>ppt_h</p:attrName>
                                        </p:attrNameLst>
                                      </p:cBhvr>
                                      <p:tavLst>
                                        <p:tav tm="0">
                                          <p:val>
                                            <p:fltVal val="0"/>
                                          </p:val>
                                        </p:tav>
                                        <p:tav tm="100000">
                                          <p:val>
                                            <p:strVal val="#ppt_h"/>
                                          </p:val>
                                        </p:tav>
                                      </p:tavLst>
                                    </p:anim>
                                    <p:anim calcmode="lin" valueType="num">
                                      <p:cBhvr>
                                        <p:cTn id="28" dur="75" fill="hold"/>
                                        <p:tgtEl>
                                          <p:spTgt spid="295942">
                                            <p:bg/>
                                          </p:spTgt>
                                        </p:tgtEl>
                                        <p:attrNameLst>
                                          <p:attrName>ppt_x</p:attrName>
                                        </p:attrNameLst>
                                      </p:cBhvr>
                                      <p:tavLst>
                                        <p:tav tm="0">
                                          <p:val>
                                            <p:fltVal val="0.5"/>
                                          </p:val>
                                        </p:tav>
                                        <p:tav tm="100000">
                                          <p:val>
                                            <p:strVal val="#ppt_x"/>
                                          </p:val>
                                        </p:tav>
                                      </p:tavLst>
                                    </p:anim>
                                    <p:anim calcmode="lin" valueType="num">
                                      <p:cBhvr>
                                        <p:cTn id="29" dur="75" fill="hold"/>
                                        <p:tgtEl>
                                          <p:spTgt spid="295942">
                                            <p:bg/>
                                          </p:spTgt>
                                        </p:tgtEl>
                                        <p:attrNameLst>
                                          <p:attrName>ppt_y</p:attrName>
                                        </p:attrNameLst>
                                      </p:cBhvr>
                                      <p:tavLst>
                                        <p:tav tm="0">
                                          <p:val>
                                            <p:fltVal val="0.5"/>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528" fill="hold" grpId="0" nodeType="clickEffect">
                                  <p:stCondLst>
                                    <p:cond delay="0"/>
                                  </p:stCondLst>
                                  <p:iterate type="lt">
                                    <p:tmPct val="100000"/>
                                  </p:iterate>
                                  <p:childTnLst>
                                    <p:set>
                                      <p:cBhvr>
                                        <p:cTn id="33" dur="1" fill="hold">
                                          <p:stCondLst>
                                            <p:cond delay="0"/>
                                          </p:stCondLst>
                                        </p:cTn>
                                        <p:tgtEl>
                                          <p:spTgt spid="295942">
                                            <p:txEl>
                                              <p:pRg st="0" end="0"/>
                                            </p:txEl>
                                          </p:spTgt>
                                        </p:tgtEl>
                                        <p:attrNameLst>
                                          <p:attrName>style.visibility</p:attrName>
                                        </p:attrNameLst>
                                      </p:cBhvr>
                                      <p:to>
                                        <p:strVal val="visible"/>
                                      </p:to>
                                    </p:set>
                                    <p:anim calcmode="lin" valueType="num">
                                      <p:cBhvr>
                                        <p:cTn id="34" dur="75" fill="hold"/>
                                        <p:tgtEl>
                                          <p:spTgt spid="295942">
                                            <p:txEl>
                                              <p:pRg st="0" end="0"/>
                                            </p:txEl>
                                          </p:spTgt>
                                        </p:tgtEl>
                                        <p:attrNameLst>
                                          <p:attrName>ppt_w</p:attrName>
                                        </p:attrNameLst>
                                      </p:cBhvr>
                                      <p:tavLst>
                                        <p:tav tm="0">
                                          <p:val>
                                            <p:fltVal val="0"/>
                                          </p:val>
                                        </p:tav>
                                        <p:tav tm="100000">
                                          <p:val>
                                            <p:strVal val="#ppt_w"/>
                                          </p:val>
                                        </p:tav>
                                      </p:tavLst>
                                    </p:anim>
                                    <p:anim calcmode="lin" valueType="num">
                                      <p:cBhvr>
                                        <p:cTn id="35" dur="75" fill="hold"/>
                                        <p:tgtEl>
                                          <p:spTgt spid="295942">
                                            <p:txEl>
                                              <p:pRg st="0" end="0"/>
                                            </p:txEl>
                                          </p:spTgt>
                                        </p:tgtEl>
                                        <p:attrNameLst>
                                          <p:attrName>ppt_h</p:attrName>
                                        </p:attrNameLst>
                                      </p:cBhvr>
                                      <p:tavLst>
                                        <p:tav tm="0">
                                          <p:val>
                                            <p:fltVal val="0"/>
                                          </p:val>
                                        </p:tav>
                                        <p:tav tm="100000">
                                          <p:val>
                                            <p:strVal val="#ppt_h"/>
                                          </p:val>
                                        </p:tav>
                                      </p:tavLst>
                                    </p:anim>
                                    <p:anim calcmode="lin" valueType="num">
                                      <p:cBhvr>
                                        <p:cTn id="36" dur="75" fill="hold"/>
                                        <p:tgtEl>
                                          <p:spTgt spid="295942">
                                            <p:txEl>
                                              <p:pRg st="0" end="0"/>
                                            </p:txEl>
                                          </p:spTgt>
                                        </p:tgtEl>
                                        <p:attrNameLst>
                                          <p:attrName>ppt_x</p:attrName>
                                        </p:attrNameLst>
                                      </p:cBhvr>
                                      <p:tavLst>
                                        <p:tav tm="0">
                                          <p:val>
                                            <p:fltVal val="0.5"/>
                                          </p:val>
                                        </p:tav>
                                        <p:tav tm="100000">
                                          <p:val>
                                            <p:strVal val="#ppt_x"/>
                                          </p:val>
                                        </p:tav>
                                      </p:tavLst>
                                    </p:anim>
                                    <p:anim calcmode="lin" valueType="num">
                                      <p:cBhvr>
                                        <p:cTn id="37" dur="75" fill="hold"/>
                                        <p:tgtEl>
                                          <p:spTgt spid="295942">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3" presetClass="entr" presetSubtype="528" fill="hold" grpId="0" nodeType="clickEffect">
                                  <p:stCondLst>
                                    <p:cond delay="0"/>
                                  </p:stCondLst>
                                  <p:iterate type="lt">
                                    <p:tmPct val="100000"/>
                                  </p:iterate>
                                  <p:childTnLst>
                                    <p:set>
                                      <p:cBhvr>
                                        <p:cTn id="41" dur="1" fill="hold">
                                          <p:stCondLst>
                                            <p:cond delay="0"/>
                                          </p:stCondLst>
                                        </p:cTn>
                                        <p:tgtEl>
                                          <p:spTgt spid="295942">
                                            <p:txEl>
                                              <p:pRg st="1" end="1"/>
                                            </p:txEl>
                                          </p:spTgt>
                                        </p:tgtEl>
                                        <p:attrNameLst>
                                          <p:attrName>style.visibility</p:attrName>
                                        </p:attrNameLst>
                                      </p:cBhvr>
                                      <p:to>
                                        <p:strVal val="visible"/>
                                      </p:to>
                                    </p:set>
                                    <p:anim calcmode="lin" valueType="num">
                                      <p:cBhvr>
                                        <p:cTn id="42" dur="75" fill="hold"/>
                                        <p:tgtEl>
                                          <p:spTgt spid="295942">
                                            <p:txEl>
                                              <p:pRg st="1" end="1"/>
                                            </p:txEl>
                                          </p:spTgt>
                                        </p:tgtEl>
                                        <p:attrNameLst>
                                          <p:attrName>ppt_w</p:attrName>
                                        </p:attrNameLst>
                                      </p:cBhvr>
                                      <p:tavLst>
                                        <p:tav tm="0">
                                          <p:val>
                                            <p:fltVal val="0"/>
                                          </p:val>
                                        </p:tav>
                                        <p:tav tm="100000">
                                          <p:val>
                                            <p:strVal val="#ppt_w"/>
                                          </p:val>
                                        </p:tav>
                                      </p:tavLst>
                                    </p:anim>
                                    <p:anim calcmode="lin" valueType="num">
                                      <p:cBhvr>
                                        <p:cTn id="43" dur="75" fill="hold"/>
                                        <p:tgtEl>
                                          <p:spTgt spid="295942">
                                            <p:txEl>
                                              <p:pRg st="1" end="1"/>
                                            </p:txEl>
                                          </p:spTgt>
                                        </p:tgtEl>
                                        <p:attrNameLst>
                                          <p:attrName>ppt_h</p:attrName>
                                        </p:attrNameLst>
                                      </p:cBhvr>
                                      <p:tavLst>
                                        <p:tav tm="0">
                                          <p:val>
                                            <p:fltVal val="0"/>
                                          </p:val>
                                        </p:tav>
                                        <p:tav tm="100000">
                                          <p:val>
                                            <p:strVal val="#ppt_h"/>
                                          </p:val>
                                        </p:tav>
                                      </p:tavLst>
                                    </p:anim>
                                    <p:anim calcmode="lin" valueType="num">
                                      <p:cBhvr>
                                        <p:cTn id="44" dur="75" fill="hold"/>
                                        <p:tgtEl>
                                          <p:spTgt spid="295942">
                                            <p:txEl>
                                              <p:pRg st="1" end="1"/>
                                            </p:txEl>
                                          </p:spTgt>
                                        </p:tgtEl>
                                        <p:attrNameLst>
                                          <p:attrName>ppt_x</p:attrName>
                                        </p:attrNameLst>
                                      </p:cBhvr>
                                      <p:tavLst>
                                        <p:tav tm="0">
                                          <p:val>
                                            <p:fltVal val="0.5"/>
                                          </p:val>
                                        </p:tav>
                                        <p:tav tm="100000">
                                          <p:val>
                                            <p:strVal val="#ppt_x"/>
                                          </p:val>
                                        </p:tav>
                                      </p:tavLst>
                                    </p:anim>
                                    <p:anim calcmode="lin" valueType="num">
                                      <p:cBhvr>
                                        <p:cTn id="45" dur="75" fill="hold"/>
                                        <p:tgtEl>
                                          <p:spTgt spid="295942">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3" presetClass="entr" presetSubtype="528" fill="hold" grpId="0" nodeType="clickEffect">
                                  <p:stCondLst>
                                    <p:cond delay="0"/>
                                  </p:stCondLst>
                                  <p:iterate type="lt">
                                    <p:tmPct val="100000"/>
                                  </p:iterate>
                                  <p:childTnLst>
                                    <p:set>
                                      <p:cBhvr>
                                        <p:cTn id="49" dur="1" fill="hold">
                                          <p:stCondLst>
                                            <p:cond delay="0"/>
                                          </p:stCondLst>
                                        </p:cTn>
                                        <p:tgtEl>
                                          <p:spTgt spid="295942">
                                            <p:txEl>
                                              <p:pRg st="2" end="2"/>
                                            </p:txEl>
                                          </p:spTgt>
                                        </p:tgtEl>
                                        <p:attrNameLst>
                                          <p:attrName>style.visibility</p:attrName>
                                        </p:attrNameLst>
                                      </p:cBhvr>
                                      <p:to>
                                        <p:strVal val="visible"/>
                                      </p:to>
                                    </p:set>
                                    <p:anim calcmode="lin" valueType="num">
                                      <p:cBhvr>
                                        <p:cTn id="50" dur="75" fill="hold"/>
                                        <p:tgtEl>
                                          <p:spTgt spid="295942">
                                            <p:txEl>
                                              <p:pRg st="2" end="2"/>
                                            </p:txEl>
                                          </p:spTgt>
                                        </p:tgtEl>
                                        <p:attrNameLst>
                                          <p:attrName>ppt_w</p:attrName>
                                        </p:attrNameLst>
                                      </p:cBhvr>
                                      <p:tavLst>
                                        <p:tav tm="0">
                                          <p:val>
                                            <p:fltVal val="0"/>
                                          </p:val>
                                        </p:tav>
                                        <p:tav tm="100000">
                                          <p:val>
                                            <p:strVal val="#ppt_w"/>
                                          </p:val>
                                        </p:tav>
                                      </p:tavLst>
                                    </p:anim>
                                    <p:anim calcmode="lin" valueType="num">
                                      <p:cBhvr>
                                        <p:cTn id="51" dur="75" fill="hold"/>
                                        <p:tgtEl>
                                          <p:spTgt spid="295942">
                                            <p:txEl>
                                              <p:pRg st="2" end="2"/>
                                            </p:txEl>
                                          </p:spTgt>
                                        </p:tgtEl>
                                        <p:attrNameLst>
                                          <p:attrName>ppt_h</p:attrName>
                                        </p:attrNameLst>
                                      </p:cBhvr>
                                      <p:tavLst>
                                        <p:tav tm="0">
                                          <p:val>
                                            <p:fltVal val="0"/>
                                          </p:val>
                                        </p:tav>
                                        <p:tav tm="100000">
                                          <p:val>
                                            <p:strVal val="#ppt_h"/>
                                          </p:val>
                                        </p:tav>
                                      </p:tavLst>
                                    </p:anim>
                                    <p:anim calcmode="lin" valueType="num">
                                      <p:cBhvr>
                                        <p:cTn id="52" dur="75" fill="hold"/>
                                        <p:tgtEl>
                                          <p:spTgt spid="295942">
                                            <p:txEl>
                                              <p:pRg st="2" end="2"/>
                                            </p:txEl>
                                          </p:spTgt>
                                        </p:tgtEl>
                                        <p:attrNameLst>
                                          <p:attrName>ppt_x</p:attrName>
                                        </p:attrNameLst>
                                      </p:cBhvr>
                                      <p:tavLst>
                                        <p:tav tm="0">
                                          <p:val>
                                            <p:fltVal val="0.5"/>
                                          </p:val>
                                        </p:tav>
                                        <p:tav tm="100000">
                                          <p:val>
                                            <p:strVal val="#ppt_x"/>
                                          </p:val>
                                        </p:tav>
                                      </p:tavLst>
                                    </p:anim>
                                    <p:anim calcmode="lin" valueType="num">
                                      <p:cBhvr>
                                        <p:cTn id="53" dur="75" fill="hold"/>
                                        <p:tgtEl>
                                          <p:spTgt spid="295942">
                                            <p:txEl>
                                              <p:pRg st="2" end="2"/>
                                            </p:txEl>
                                          </p:spTgt>
                                        </p:tgtEl>
                                        <p:attrNameLst>
                                          <p:attrName>ppt_y</p:attrName>
                                        </p:attrNameLst>
                                      </p:cBhvr>
                                      <p:tavLst>
                                        <p:tav tm="0">
                                          <p:val>
                                            <p:fltVal val="0.5"/>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3" presetClass="entr" presetSubtype="528" fill="hold" grpId="0" nodeType="clickEffect">
                                  <p:stCondLst>
                                    <p:cond delay="0"/>
                                  </p:stCondLst>
                                  <p:iterate type="lt">
                                    <p:tmPct val="100000"/>
                                  </p:iterate>
                                  <p:childTnLst>
                                    <p:set>
                                      <p:cBhvr>
                                        <p:cTn id="57" dur="1" fill="hold">
                                          <p:stCondLst>
                                            <p:cond delay="0"/>
                                          </p:stCondLst>
                                        </p:cTn>
                                        <p:tgtEl>
                                          <p:spTgt spid="295942">
                                            <p:txEl>
                                              <p:pRg st="3" end="3"/>
                                            </p:txEl>
                                          </p:spTgt>
                                        </p:tgtEl>
                                        <p:attrNameLst>
                                          <p:attrName>style.visibility</p:attrName>
                                        </p:attrNameLst>
                                      </p:cBhvr>
                                      <p:to>
                                        <p:strVal val="visible"/>
                                      </p:to>
                                    </p:set>
                                    <p:anim calcmode="lin" valueType="num">
                                      <p:cBhvr>
                                        <p:cTn id="58" dur="75" fill="hold"/>
                                        <p:tgtEl>
                                          <p:spTgt spid="295942">
                                            <p:txEl>
                                              <p:pRg st="3" end="3"/>
                                            </p:txEl>
                                          </p:spTgt>
                                        </p:tgtEl>
                                        <p:attrNameLst>
                                          <p:attrName>ppt_w</p:attrName>
                                        </p:attrNameLst>
                                      </p:cBhvr>
                                      <p:tavLst>
                                        <p:tav tm="0">
                                          <p:val>
                                            <p:fltVal val="0"/>
                                          </p:val>
                                        </p:tav>
                                        <p:tav tm="100000">
                                          <p:val>
                                            <p:strVal val="#ppt_w"/>
                                          </p:val>
                                        </p:tav>
                                      </p:tavLst>
                                    </p:anim>
                                    <p:anim calcmode="lin" valueType="num">
                                      <p:cBhvr>
                                        <p:cTn id="59" dur="75" fill="hold"/>
                                        <p:tgtEl>
                                          <p:spTgt spid="295942">
                                            <p:txEl>
                                              <p:pRg st="3" end="3"/>
                                            </p:txEl>
                                          </p:spTgt>
                                        </p:tgtEl>
                                        <p:attrNameLst>
                                          <p:attrName>ppt_h</p:attrName>
                                        </p:attrNameLst>
                                      </p:cBhvr>
                                      <p:tavLst>
                                        <p:tav tm="0">
                                          <p:val>
                                            <p:fltVal val="0"/>
                                          </p:val>
                                        </p:tav>
                                        <p:tav tm="100000">
                                          <p:val>
                                            <p:strVal val="#ppt_h"/>
                                          </p:val>
                                        </p:tav>
                                      </p:tavLst>
                                    </p:anim>
                                    <p:anim calcmode="lin" valueType="num">
                                      <p:cBhvr>
                                        <p:cTn id="60" dur="75" fill="hold"/>
                                        <p:tgtEl>
                                          <p:spTgt spid="295942">
                                            <p:txEl>
                                              <p:pRg st="3" end="3"/>
                                            </p:txEl>
                                          </p:spTgt>
                                        </p:tgtEl>
                                        <p:attrNameLst>
                                          <p:attrName>ppt_x</p:attrName>
                                        </p:attrNameLst>
                                      </p:cBhvr>
                                      <p:tavLst>
                                        <p:tav tm="0">
                                          <p:val>
                                            <p:fltVal val="0.5"/>
                                          </p:val>
                                        </p:tav>
                                        <p:tav tm="100000">
                                          <p:val>
                                            <p:strVal val="#ppt_x"/>
                                          </p:val>
                                        </p:tav>
                                      </p:tavLst>
                                    </p:anim>
                                    <p:anim calcmode="lin" valueType="num">
                                      <p:cBhvr>
                                        <p:cTn id="61" dur="75" fill="hold"/>
                                        <p:tgtEl>
                                          <p:spTgt spid="295942">
                                            <p:txEl>
                                              <p:pRg st="3" end="3"/>
                                            </p:txEl>
                                          </p:spTgt>
                                        </p:tgtEl>
                                        <p:attrNameLst>
                                          <p:attrName>ppt_y</p:attrName>
                                        </p:attrNameLst>
                                      </p:cBhvr>
                                      <p:tavLst>
                                        <p:tav tm="0">
                                          <p:val>
                                            <p:fltVal val="0.5"/>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2000"/>
                                        <p:tgtEl>
                                          <p:spTgt spid="8"/>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grpId="0" nodeType="clickEffect">
                                  <p:stCondLst>
                                    <p:cond delay="0"/>
                                  </p:stCondLst>
                                  <p:iterate type="wd">
                                    <p:tmPct val="10000"/>
                                  </p:iterate>
                                  <p:childTnLst>
                                    <p:set>
                                      <p:cBhvr>
                                        <p:cTn id="70" dur="1" fill="hold">
                                          <p:stCondLst>
                                            <p:cond delay="0"/>
                                          </p:stCondLst>
                                        </p:cTn>
                                        <p:tgtEl>
                                          <p:spTgt spid="9">
                                            <p:txEl>
                                              <p:pRg st="0" end="0"/>
                                            </p:txEl>
                                          </p:spTgt>
                                        </p:tgtEl>
                                        <p:attrNameLst>
                                          <p:attrName>style.visibility</p:attrName>
                                        </p:attrNameLst>
                                      </p:cBhvr>
                                      <p:to>
                                        <p:strVal val="visible"/>
                                      </p:to>
                                    </p:set>
                                    <p:animEffect transition="in" filter="fade">
                                      <p:cBhvr>
                                        <p:cTn id="71" dur="2000"/>
                                        <p:tgtEl>
                                          <p:spTgt spid="9">
                                            <p:txEl>
                                              <p:pRg st="0" end="0"/>
                                            </p:txEl>
                                          </p:spTgt>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ntr" presetSubtype="0" fill="hold" grpId="0" nodeType="clickEffect">
                                  <p:stCondLst>
                                    <p:cond delay="0"/>
                                  </p:stCondLst>
                                  <p:iterate type="wd">
                                    <p:tmPct val="10000"/>
                                  </p:iterate>
                                  <p:childTnLst>
                                    <p:set>
                                      <p:cBhvr>
                                        <p:cTn id="75" dur="1" fill="hold">
                                          <p:stCondLst>
                                            <p:cond delay="0"/>
                                          </p:stCondLst>
                                        </p:cTn>
                                        <p:tgtEl>
                                          <p:spTgt spid="7">
                                            <p:txEl>
                                              <p:pRg st="0" end="0"/>
                                            </p:txEl>
                                          </p:spTgt>
                                        </p:tgtEl>
                                        <p:attrNameLst>
                                          <p:attrName>style.visibility</p:attrName>
                                        </p:attrNameLst>
                                      </p:cBhvr>
                                      <p:to>
                                        <p:strVal val="visible"/>
                                      </p:to>
                                    </p:set>
                                    <p:animEffect transition="in" filter="fade">
                                      <p:cBhvr>
                                        <p:cTn id="76" dur="2000"/>
                                        <p:tgtEl>
                                          <p:spTgt spid="7">
                                            <p:txEl>
                                              <p:pRg st="0" end="0"/>
                                            </p:txEl>
                                          </p:spTgt>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295938"/>
                                        </p:tgtEl>
                                        <p:attrNameLst>
                                          <p:attrName>style.visibility</p:attrName>
                                        </p:attrNameLst>
                                      </p:cBhvr>
                                      <p:to>
                                        <p:strVal val="visible"/>
                                      </p:to>
                                    </p:set>
                                    <p:animEffect transition="in" filter="fade">
                                      <p:cBhvr>
                                        <p:cTn id="81" dur="2000"/>
                                        <p:tgtEl>
                                          <p:spTgt spid="295938"/>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3" presetClass="entr" presetSubtype="36" fill="hold" nodeType="clickEffect">
                                  <p:stCondLst>
                                    <p:cond delay="0"/>
                                  </p:stCondLst>
                                  <p:childTnLst>
                                    <p:set>
                                      <p:cBhvr>
                                        <p:cTn id="85" dur="1" fill="hold">
                                          <p:stCondLst>
                                            <p:cond delay="0"/>
                                          </p:stCondLst>
                                        </p:cTn>
                                        <p:tgtEl>
                                          <p:spTgt spid="295939"/>
                                        </p:tgtEl>
                                        <p:attrNameLst>
                                          <p:attrName>style.visibility</p:attrName>
                                        </p:attrNameLst>
                                      </p:cBhvr>
                                      <p:to>
                                        <p:strVal val="visible"/>
                                      </p:to>
                                    </p:set>
                                    <p:anim calcmode="lin" valueType="num">
                                      <p:cBhvr>
                                        <p:cTn id="86" dur="1000" fill="hold"/>
                                        <p:tgtEl>
                                          <p:spTgt spid="295939"/>
                                        </p:tgtEl>
                                        <p:attrNameLst>
                                          <p:attrName>ppt_w</p:attrName>
                                        </p:attrNameLst>
                                      </p:cBhvr>
                                      <p:tavLst>
                                        <p:tav tm="0">
                                          <p:val>
                                            <p:strVal val="(6*min(max(#ppt_w*#ppt_h,.3),1)-7.4)/-.7*#ppt_w"/>
                                          </p:val>
                                        </p:tav>
                                        <p:tav tm="100000">
                                          <p:val>
                                            <p:strVal val="#ppt_w"/>
                                          </p:val>
                                        </p:tav>
                                      </p:tavLst>
                                    </p:anim>
                                    <p:anim calcmode="lin" valueType="num">
                                      <p:cBhvr>
                                        <p:cTn id="87" dur="1000" fill="hold"/>
                                        <p:tgtEl>
                                          <p:spTgt spid="295939"/>
                                        </p:tgtEl>
                                        <p:attrNameLst>
                                          <p:attrName>ppt_h</p:attrName>
                                        </p:attrNameLst>
                                      </p:cBhvr>
                                      <p:tavLst>
                                        <p:tav tm="0">
                                          <p:val>
                                            <p:strVal val="(6*min(max(#ppt_w*#ppt_h,.3),1)-7.4)/-.7*#ppt_h"/>
                                          </p:val>
                                        </p:tav>
                                        <p:tav tm="100000">
                                          <p:val>
                                            <p:strVal val="#ppt_h"/>
                                          </p:val>
                                        </p:tav>
                                      </p:tavLst>
                                    </p:anim>
                                    <p:anim calcmode="lin" valueType="num">
                                      <p:cBhvr>
                                        <p:cTn id="88" dur="1000" fill="hold"/>
                                        <p:tgtEl>
                                          <p:spTgt spid="295939"/>
                                        </p:tgtEl>
                                        <p:attrNameLst>
                                          <p:attrName>ppt_x</p:attrName>
                                        </p:attrNameLst>
                                      </p:cBhvr>
                                      <p:tavLst>
                                        <p:tav tm="0">
                                          <p:val>
                                            <p:fltVal val="0.5"/>
                                          </p:val>
                                        </p:tav>
                                        <p:tav tm="100000">
                                          <p:val>
                                            <p:strVal val="#ppt_x"/>
                                          </p:val>
                                        </p:tav>
                                      </p:tavLst>
                                    </p:anim>
                                    <p:anim calcmode="lin" valueType="num">
                                      <p:cBhvr>
                                        <p:cTn id="89" dur="1000" fill="hold"/>
                                        <p:tgtEl>
                                          <p:spTgt spid="295939"/>
                                        </p:tgtEl>
                                        <p:attrNameLst>
                                          <p:attrName>ppt_y</p:attrName>
                                        </p:attrNameLst>
                                      </p:cBhvr>
                                      <p:tavLst>
                                        <p:tav tm="0">
                                          <p:val>
                                            <p:strVal val="1+(6*min(max(#ppt_w*#ppt_h,.3),1)-7.4)/-.7*#ppt_h/2"/>
                                          </p:val>
                                        </p:tav>
                                        <p:tav tm="100000">
                                          <p:val>
                                            <p:strVal val="#ppt_y"/>
                                          </p:val>
                                        </p:tav>
                                      </p:tavLst>
                                    </p:anim>
                                  </p:childTnLst>
                                </p:cTn>
                              </p:par>
                            </p:childTnLst>
                          </p:cTn>
                        </p:par>
                      </p:childTnLst>
                    </p:cTn>
                  </p:par>
                  <p:par>
                    <p:cTn id="90" fill="hold" nodeType="clickPar">
                      <p:stCondLst>
                        <p:cond delay="indefinite"/>
                      </p:stCondLst>
                      <p:childTnLst>
                        <p:par>
                          <p:cTn id="91" fill="hold" nodeType="withGroup">
                            <p:stCondLst>
                              <p:cond delay="0"/>
                            </p:stCondLst>
                            <p:childTnLst>
                              <p:par>
                                <p:cTn id="92" presetID="10" presetClass="entr" presetSubtype="0" fill="hold" grpId="1" nodeType="clickEffect">
                                  <p:stCondLst>
                                    <p:cond delay="0"/>
                                  </p:stCondLst>
                                  <p:iterate type="wd">
                                    <p:tmPct val="10000"/>
                                  </p:iterate>
                                  <p:childTnLst>
                                    <p:set>
                                      <p:cBhvr>
                                        <p:cTn id="93" dur="1" fill="hold">
                                          <p:stCondLst>
                                            <p:cond delay="0"/>
                                          </p:stCondLst>
                                        </p:cTn>
                                        <p:tgtEl>
                                          <p:spTgt spid="9">
                                            <p:txEl>
                                              <p:pRg st="0" end="0"/>
                                            </p:txEl>
                                          </p:spTgt>
                                        </p:tgtEl>
                                        <p:attrNameLst>
                                          <p:attrName>style.visibility</p:attrName>
                                        </p:attrNameLst>
                                      </p:cBhvr>
                                      <p:to>
                                        <p:strVal val="visible"/>
                                      </p:to>
                                    </p:set>
                                    <p:animEffect transition="in" filter="fade">
                                      <p:cBhvr>
                                        <p:cTn id="94" dur="2000"/>
                                        <p:tgtEl>
                                          <p:spTgt spid="9">
                                            <p:txEl>
                                              <p:pRg st="0" end="0"/>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iterate type="lt">
                                    <p:tmPct val="10000"/>
                                  </p:iterate>
                                  <p:childTnLst>
                                    <p:set>
                                      <p:cBhvr>
                                        <p:cTn id="98" dur="1" fill="hold">
                                          <p:stCondLst>
                                            <p:cond delay="0"/>
                                          </p:stCondLst>
                                        </p:cTn>
                                        <p:tgtEl>
                                          <p:spTgt spid="3">
                                            <p:txEl>
                                              <p:pRg st="0" end="0"/>
                                            </p:txEl>
                                          </p:spTgt>
                                        </p:tgtEl>
                                        <p:attrNameLst>
                                          <p:attrName>style.visibility</p:attrName>
                                        </p:attrNameLst>
                                      </p:cBhvr>
                                      <p:to>
                                        <p:strVal val="visible"/>
                                      </p:to>
                                    </p:set>
                                    <p:anim calcmode="lin" valueType="num">
                                      <p:cBhvr>
                                        <p:cTn id="99"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00"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01"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2" fill="hold" display="0">
                  <p:stCondLst>
                    <p:cond delay="indefinite"/>
                  </p:stCondLst>
                  <p:endCondLst>
                    <p:cond evt="onStopAudio" delay="0">
                      <p:tgtEl>
                        <p:sldTgt/>
                      </p:tgtEl>
                    </p:cond>
                  </p:endCondLst>
                </p:cTn>
                <p:tgtEl>
                  <p:spTgt spid="4"/>
                </p:tgtEl>
              </p:cMediaNode>
            </p:audio>
          </p:childTnLst>
        </p:cTn>
      </p:par>
    </p:tnLst>
    <p:bldLst>
      <p:bldOleChart spid="295938" grpId="0"/>
      <p:bldP spid="295942" grpId="0" build="p" animBg="1" autoUpdateAnimBg="0"/>
      <p:bldP spid="7" grpId="0" build="p"/>
      <p:bldP spid="9" grpId="0" build="p"/>
      <p:bldP spid="9" grpId="1" build="p"/>
      <p:bldP spid="11" grpId="0"/>
      <p:bldP spid="13"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E58F0C88-7844-4FEE-AFC6-2DD254C5D7BE}"/>
              </a:ext>
            </a:extLst>
          </p:cNvPr>
          <p:cNvSpPr txBox="1"/>
          <p:nvPr/>
        </p:nvSpPr>
        <p:spPr>
          <a:xfrm>
            <a:off x="938213" y="225425"/>
            <a:ext cx="7256462" cy="400050"/>
          </a:xfrm>
          <a:prstGeom prst="rect">
            <a:avLst/>
          </a:prstGeom>
          <a:noFill/>
        </p:spPr>
        <p:txBody>
          <a:bodyPr>
            <a:spAutoFit/>
          </a:bodyPr>
          <a:lstStyle/>
          <a:p>
            <a:pPr algn="ctr" eaLnBrk="1" hangingPunct="1">
              <a:defRPr/>
            </a:pPr>
            <a:r>
              <a:rPr lang="sv-SE" sz="2000" dirty="0">
                <a:latin typeface="+mn-lt"/>
              </a:rPr>
              <a:t>Autogen träning och cStress FT, verktyg att skräddarsy</a:t>
            </a:r>
          </a:p>
        </p:txBody>
      </p:sp>
      <p:sp>
        <p:nvSpPr>
          <p:cNvPr id="4" name="textruta 3">
            <a:extLst>
              <a:ext uri="{FF2B5EF4-FFF2-40B4-BE49-F238E27FC236}">
                <a16:creationId xmlns:a16="http://schemas.microsoft.com/office/drawing/2014/main" id="{9716A9CD-DA47-4A2F-A438-145C85D58D86}"/>
              </a:ext>
            </a:extLst>
          </p:cNvPr>
          <p:cNvSpPr txBox="1"/>
          <p:nvPr/>
        </p:nvSpPr>
        <p:spPr>
          <a:xfrm>
            <a:off x="344488" y="687388"/>
            <a:ext cx="8799512" cy="954087"/>
          </a:xfrm>
          <a:prstGeom prst="rect">
            <a:avLst/>
          </a:prstGeom>
          <a:noFill/>
        </p:spPr>
        <p:txBody>
          <a:bodyPr>
            <a:spAutoFit/>
          </a:bodyPr>
          <a:lstStyle/>
          <a:p>
            <a:pPr eaLnBrk="1" hangingPunct="1">
              <a:defRPr/>
            </a:pPr>
            <a:r>
              <a:rPr lang="sv-SE" sz="1400" dirty="0">
                <a:latin typeface="+mn-lt"/>
              </a:rPr>
              <a:t>Autogen träning (AT) är en psykoterapeutisk behandlingsmetod som syftar till att göra patienten avslappnad. Metoden utvecklades av Johannes Heinrich Schultz under 1920-talet. AT baserar sig på två huvuddelar; för det första är metoden autogen, det vill säga patienten behandlar sig själv och är sin egen instruktör, för det andra handlar det om träning - det finns övningsmoment som man tränar på - </a:t>
            </a:r>
            <a:r>
              <a:rPr lang="sv-SE" sz="1400" dirty="0">
                <a:latin typeface="+mn-lt"/>
                <a:hlinkClick r:id="rId5"/>
              </a:rPr>
              <a:t>http://sv.wikipedia.org/wiki/Autogen_tr%C3%A4ning</a:t>
            </a:r>
            <a:r>
              <a:rPr lang="sv-SE" sz="1400" dirty="0">
                <a:latin typeface="+mn-lt"/>
              </a:rPr>
              <a:t> </a:t>
            </a:r>
          </a:p>
        </p:txBody>
      </p:sp>
      <p:sp>
        <p:nvSpPr>
          <p:cNvPr id="5" name="textruta 4">
            <a:extLst>
              <a:ext uri="{FF2B5EF4-FFF2-40B4-BE49-F238E27FC236}">
                <a16:creationId xmlns:a16="http://schemas.microsoft.com/office/drawing/2014/main" id="{1A6B8EE2-B4A1-45EF-8B17-63FFB73002E1}"/>
              </a:ext>
            </a:extLst>
          </p:cNvPr>
          <p:cNvSpPr txBox="1"/>
          <p:nvPr/>
        </p:nvSpPr>
        <p:spPr>
          <a:xfrm>
            <a:off x="368300" y="1671638"/>
            <a:ext cx="8764588" cy="955675"/>
          </a:xfrm>
          <a:prstGeom prst="rect">
            <a:avLst/>
          </a:prstGeom>
          <a:noFill/>
        </p:spPr>
        <p:txBody>
          <a:bodyPr>
            <a:spAutoFit/>
          </a:bodyPr>
          <a:lstStyle/>
          <a:p>
            <a:pPr eaLnBrk="1" hangingPunct="1">
              <a:defRPr/>
            </a:pPr>
            <a:r>
              <a:rPr lang="sv-SE" sz="1400" dirty="0">
                <a:latin typeface="+mn-lt"/>
              </a:rPr>
              <a:t>En välbeprövad metod vidareutvecklad utifrån dagens kunskapsläge där evolutionens utveckling inom människan integreras och där andningen utgör integreringsplattform och operant klusterbetingning säkrar en stabil utveckling . Just genom att integrera frontal cortex med limbiska systemet (speciellt amygdala) samtidigt tränar vi oss att medvetet påverka vi centrala psykologiska funktioner.  	</a:t>
            </a:r>
          </a:p>
        </p:txBody>
      </p:sp>
      <p:pic>
        <p:nvPicPr>
          <p:cNvPr id="9221" name="Bildobjekt 9" descr="Hjärnan.jpg">
            <a:extLst>
              <a:ext uri="{FF2B5EF4-FFF2-40B4-BE49-F238E27FC236}">
                <a16:creationId xmlns:a16="http://schemas.microsoft.com/office/drawing/2014/main" id="{084511BD-09E2-4CC4-AF12-179A74D74F0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97188" y="2790825"/>
            <a:ext cx="2871787"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
            <a:extLst>
              <a:ext uri="{FF2B5EF4-FFF2-40B4-BE49-F238E27FC236}">
                <a16:creationId xmlns:a16="http://schemas.microsoft.com/office/drawing/2014/main" id="{03F4BFE4-621C-4DC8-BBDA-BE09BBB7F9E9}"/>
              </a:ext>
            </a:extLst>
          </p:cNvPr>
          <p:cNvSpPr txBox="1">
            <a:spLocks noChangeArrowheads="1"/>
          </p:cNvSpPr>
          <p:nvPr/>
        </p:nvSpPr>
        <p:spPr bwMode="auto">
          <a:xfrm>
            <a:off x="6021388" y="3495675"/>
            <a:ext cx="2514600" cy="307975"/>
          </a:xfrm>
          <a:prstGeom prst="rect">
            <a:avLst/>
          </a:prstGeom>
          <a:noFill/>
          <a:ln w="9525">
            <a:noFill/>
            <a:miter lim="800000"/>
            <a:headEnd/>
            <a:tailEnd/>
          </a:ln>
        </p:spPr>
        <p:txBody>
          <a:bodyPr>
            <a:spAutoFit/>
          </a:bodyPr>
          <a:lstStyle/>
          <a:p>
            <a:pPr>
              <a:spcBef>
                <a:spcPct val="50000"/>
              </a:spcBef>
              <a:defRPr/>
            </a:pPr>
            <a:r>
              <a:rPr lang="sv-SE" sz="1400" dirty="0">
                <a:solidFill>
                  <a:srgbClr val="2914A6"/>
                </a:solidFill>
                <a:latin typeface="+mn-lt"/>
              </a:rPr>
              <a:t>Thalamus- “clearing house”</a:t>
            </a:r>
          </a:p>
        </p:txBody>
      </p:sp>
      <p:sp>
        <p:nvSpPr>
          <p:cNvPr id="12" name="Line 4">
            <a:extLst>
              <a:ext uri="{FF2B5EF4-FFF2-40B4-BE49-F238E27FC236}">
                <a16:creationId xmlns:a16="http://schemas.microsoft.com/office/drawing/2014/main" id="{BB86011D-6129-42C3-AC09-560A18B0ACD9}"/>
              </a:ext>
            </a:extLst>
          </p:cNvPr>
          <p:cNvSpPr>
            <a:spLocks noChangeShapeType="1"/>
          </p:cNvSpPr>
          <p:nvPr/>
        </p:nvSpPr>
        <p:spPr bwMode="auto">
          <a:xfrm flipH="1">
            <a:off x="4678363" y="3646488"/>
            <a:ext cx="1390650" cy="307975"/>
          </a:xfrm>
          <a:prstGeom prst="line">
            <a:avLst/>
          </a:prstGeom>
          <a:noFill/>
          <a:ln w="9525">
            <a:solidFill>
              <a:srgbClr val="000000"/>
            </a:solidFill>
            <a:round/>
            <a:headEnd/>
            <a:tailEnd type="triangle" w="med" len="med"/>
          </a:ln>
        </p:spPr>
        <p:txBody>
          <a:bodyPr/>
          <a:lstStyle/>
          <a:p>
            <a:pPr eaLnBrk="1" hangingPunct="1">
              <a:defRPr/>
            </a:pPr>
            <a:endParaRPr lang="sv-SE" dirty="0">
              <a:latin typeface="+mn-lt"/>
            </a:endParaRPr>
          </a:p>
        </p:txBody>
      </p:sp>
      <p:sp>
        <p:nvSpPr>
          <p:cNvPr id="13" name="Text Box 5">
            <a:extLst>
              <a:ext uri="{FF2B5EF4-FFF2-40B4-BE49-F238E27FC236}">
                <a16:creationId xmlns:a16="http://schemas.microsoft.com/office/drawing/2014/main" id="{DDD821FF-765E-4166-A960-1093E7DB6B75}"/>
              </a:ext>
            </a:extLst>
          </p:cNvPr>
          <p:cNvSpPr txBox="1">
            <a:spLocks noChangeArrowheads="1"/>
          </p:cNvSpPr>
          <p:nvPr/>
        </p:nvSpPr>
        <p:spPr bwMode="auto">
          <a:xfrm>
            <a:off x="6037263" y="3852863"/>
            <a:ext cx="2216150" cy="954087"/>
          </a:xfrm>
          <a:prstGeom prst="rect">
            <a:avLst/>
          </a:prstGeom>
          <a:noFill/>
          <a:ln w="9525">
            <a:noFill/>
            <a:miter lim="800000"/>
            <a:headEnd/>
            <a:tailEnd/>
          </a:ln>
        </p:spPr>
        <p:txBody>
          <a:bodyPr>
            <a:spAutoFit/>
          </a:bodyPr>
          <a:lstStyle/>
          <a:p>
            <a:pPr>
              <a:spcBef>
                <a:spcPct val="50000"/>
              </a:spcBef>
              <a:defRPr/>
            </a:pPr>
            <a:r>
              <a:rPr lang="sv-SE" sz="1400" dirty="0">
                <a:solidFill>
                  <a:srgbClr val="2914A6"/>
                </a:solidFill>
                <a:latin typeface="+mn-lt"/>
              </a:rPr>
              <a:t>Amygdala: Del av limbiska systemet som = emotioner – stress,.. ”däggdjurshjärnan”</a:t>
            </a:r>
          </a:p>
        </p:txBody>
      </p:sp>
      <p:sp>
        <p:nvSpPr>
          <p:cNvPr id="14" name="Line 6">
            <a:extLst>
              <a:ext uri="{FF2B5EF4-FFF2-40B4-BE49-F238E27FC236}">
                <a16:creationId xmlns:a16="http://schemas.microsoft.com/office/drawing/2014/main" id="{552119BC-786F-4EAC-8D52-FD98F71F9009}"/>
              </a:ext>
            </a:extLst>
          </p:cNvPr>
          <p:cNvSpPr>
            <a:spLocks noChangeShapeType="1"/>
          </p:cNvSpPr>
          <p:nvPr/>
        </p:nvSpPr>
        <p:spPr bwMode="auto">
          <a:xfrm flipH="1" flipV="1">
            <a:off x="4572000" y="3729038"/>
            <a:ext cx="1543050" cy="249237"/>
          </a:xfrm>
          <a:prstGeom prst="line">
            <a:avLst/>
          </a:prstGeom>
          <a:noFill/>
          <a:ln w="9525">
            <a:solidFill>
              <a:srgbClr val="000000"/>
            </a:solidFill>
            <a:round/>
            <a:headEnd/>
            <a:tailEnd type="triangle" w="med" len="med"/>
          </a:ln>
        </p:spPr>
        <p:txBody>
          <a:bodyPr/>
          <a:lstStyle/>
          <a:p>
            <a:pPr eaLnBrk="1" hangingPunct="1">
              <a:defRPr/>
            </a:pPr>
            <a:endParaRPr lang="sv-SE" dirty="0">
              <a:latin typeface="+mn-lt"/>
            </a:endParaRPr>
          </a:p>
        </p:txBody>
      </p:sp>
      <p:sp>
        <p:nvSpPr>
          <p:cNvPr id="15" name="Text Box 7">
            <a:extLst>
              <a:ext uri="{FF2B5EF4-FFF2-40B4-BE49-F238E27FC236}">
                <a16:creationId xmlns:a16="http://schemas.microsoft.com/office/drawing/2014/main" id="{F0913265-6C54-41A5-9DE7-E23B2F2107D2}"/>
              </a:ext>
            </a:extLst>
          </p:cNvPr>
          <p:cNvSpPr txBox="1">
            <a:spLocks noChangeArrowheads="1"/>
          </p:cNvSpPr>
          <p:nvPr/>
        </p:nvSpPr>
        <p:spPr bwMode="auto">
          <a:xfrm>
            <a:off x="5892800" y="2755900"/>
            <a:ext cx="2643188" cy="739775"/>
          </a:xfrm>
          <a:prstGeom prst="rect">
            <a:avLst/>
          </a:prstGeom>
          <a:noFill/>
          <a:ln w="9525">
            <a:noFill/>
            <a:miter lim="800000"/>
            <a:headEnd/>
            <a:tailEnd/>
          </a:ln>
        </p:spPr>
        <p:txBody>
          <a:bodyPr>
            <a:spAutoFit/>
          </a:bodyPr>
          <a:lstStyle/>
          <a:p>
            <a:pPr>
              <a:spcBef>
                <a:spcPct val="50000"/>
              </a:spcBef>
              <a:defRPr/>
            </a:pPr>
            <a:r>
              <a:rPr lang="sv-SE" sz="1400" dirty="0">
                <a:solidFill>
                  <a:srgbClr val="2914A6"/>
                </a:solidFill>
                <a:latin typeface="+mn-lt"/>
              </a:rPr>
              <a:t>Frontal Cortex: Utforskare, resonerande, problemlösande, ”mänskliga” delen av hjärnan</a:t>
            </a:r>
          </a:p>
        </p:txBody>
      </p:sp>
      <p:sp>
        <p:nvSpPr>
          <p:cNvPr id="16" name="Line 8">
            <a:extLst>
              <a:ext uri="{FF2B5EF4-FFF2-40B4-BE49-F238E27FC236}">
                <a16:creationId xmlns:a16="http://schemas.microsoft.com/office/drawing/2014/main" id="{59FCBA18-907A-4E6A-82EF-E8B01BDC4118}"/>
              </a:ext>
            </a:extLst>
          </p:cNvPr>
          <p:cNvSpPr>
            <a:spLocks noChangeShapeType="1"/>
          </p:cNvSpPr>
          <p:nvPr/>
        </p:nvSpPr>
        <p:spPr bwMode="auto">
          <a:xfrm flipH="1">
            <a:off x="5397500" y="2933700"/>
            <a:ext cx="611188" cy="47625"/>
          </a:xfrm>
          <a:prstGeom prst="line">
            <a:avLst/>
          </a:prstGeom>
          <a:noFill/>
          <a:ln w="9525">
            <a:solidFill>
              <a:srgbClr val="000000"/>
            </a:solidFill>
            <a:round/>
            <a:headEnd/>
            <a:tailEnd type="triangle" w="med" len="med"/>
          </a:ln>
        </p:spPr>
        <p:txBody>
          <a:bodyPr/>
          <a:lstStyle/>
          <a:p>
            <a:pPr eaLnBrk="1" hangingPunct="1">
              <a:defRPr/>
            </a:pPr>
            <a:endParaRPr lang="sv-SE" dirty="0">
              <a:latin typeface="+mn-lt"/>
            </a:endParaRPr>
          </a:p>
        </p:txBody>
      </p:sp>
      <p:sp>
        <p:nvSpPr>
          <p:cNvPr id="17" name="textruta 16">
            <a:extLst>
              <a:ext uri="{FF2B5EF4-FFF2-40B4-BE49-F238E27FC236}">
                <a16:creationId xmlns:a16="http://schemas.microsoft.com/office/drawing/2014/main" id="{79892E9D-63CF-405C-A8D7-B3A1521D0538}"/>
              </a:ext>
            </a:extLst>
          </p:cNvPr>
          <p:cNvSpPr txBox="1"/>
          <p:nvPr/>
        </p:nvSpPr>
        <p:spPr>
          <a:xfrm>
            <a:off x="368300" y="4876800"/>
            <a:ext cx="8785225" cy="1508125"/>
          </a:xfrm>
          <a:prstGeom prst="rect">
            <a:avLst/>
          </a:prstGeom>
          <a:noFill/>
        </p:spPr>
        <p:txBody>
          <a:bodyPr>
            <a:spAutoFit/>
          </a:bodyPr>
          <a:lstStyle/>
          <a:p>
            <a:pPr eaLnBrk="1" hangingPunct="1">
              <a:defRPr/>
            </a:pPr>
            <a:r>
              <a:rPr lang="sv-SE" sz="1400" dirty="0">
                <a:latin typeface="+mn-lt"/>
              </a:rPr>
              <a:t>Känt problem är hur vi skall verbalt påverka fysiologiska processer men via denna metod tränar vi upp denna förmåga. Det gäller speciellt att påverka sympatiska nervsystem (SNS) och det kan vi SE i cStress. Utan denna typ av träning  kan vi inte göra detta – om vi av något (okänt) skäl kunnat det tidigare. Andningen liksom operant betingning fungerar här som ”överbryggare”.  Fördelen med denna metod är att vi når resultat efterhand (utifrån principen operant betingning) men det kan ta lång tid (kvantitativ träning) men att individuellt skräddarsyende  (kvalitet) ökar effektivitet</a:t>
            </a:r>
            <a:r>
              <a:rPr lang="sv-SE" sz="1600" dirty="0">
                <a:latin typeface="+mn-lt"/>
              </a:rPr>
              <a:t>en</a:t>
            </a:r>
            <a:endParaRPr lang="sv-SE" sz="400" dirty="0">
              <a:latin typeface="+mn-lt"/>
            </a:endParaRPr>
          </a:p>
          <a:p>
            <a:pPr eaLnBrk="1" hangingPunct="1">
              <a:defRPr/>
            </a:pPr>
            <a:endParaRPr lang="sv-SE" sz="400" dirty="0">
              <a:latin typeface="+mn-lt"/>
            </a:endParaRPr>
          </a:p>
          <a:p>
            <a:pPr eaLnBrk="1" hangingPunct="1">
              <a:defRPr/>
            </a:pPr>
            <a:r>
              <a:rPr lang="sv-SE" sz="1400" dirty="0">
                <a:latin typeface="+mn-lt"/>
              </a:rPr>
              <a:t>Ref.: Autogen training: A clinical guide (1990). Linden. M. Guilford. NY.</a:t>
            </a:r>
          </a:p>
        </p:txBody>
      </p:sp>
      <p:sp>
        <p:nvSpPr>
          <p:cNvPr id="18" name="textruta 17">
            <a:extLst>
              <a:ext uri="{FF2B5EF4-FFF2-40B4-BE49-F238E27FC236}">
                <a16:creationId xmlns:a16="http://schemas.microsoft.com/office/drawing/2014/main" id="{A88F068D-1E38-4AAB-8B17-FF680159668C}"/>
              </a:ext>
            </a:extLst>
          </p:cNvPr>
          <p:cNvSpPr txBox="1"/>
          <p:nvPr/>
        </p:nvSpPr>
        <p:spPr>
          <a:xfrm>
            <a:off x="366713" y="2844800"/>
            <a:ext cx="2424112" cy="1600200"/>
          </a:xfrm>
          <a:prstGeom prst="rect">
            <a:avLst/>
          </a:prstGeom>
          <a:noFill/>
        </p:spPr>
        <p:txBody>
          <a:bodyPr>
            <a:spAutoFit/>
          </a:bodyPr>
          <a:lstStyle/>
          <a:p>
            <a:pPr eaLnBrk="1" hangingPunct="1">
              <a:defRPr/>
            </a:pPr>
            <a:r>
              <a:rPr lang="sv-SE" sz="1400" dirty="0">
                <a:latin typeface="+mn-lt"/>
              </a:rPr>
              <a:t>Genom att använda cStress FT kan vi validera genom</a:t>
            </a:r>
          </a:p>
          <a:p>
            <a:pPr eaLnBrk="1" hangingPunct="1">
              <a:defRPr/>
            </a:pPr>
            <a:r>
              <a:rPr lang="sv-SE" sz="1400" dirty="0">
                <a:latin typeface="+mn-lt"/>
              </a:rPr>
              <a:t>IBED – Individuell Biologisk Evidensbaserad Dokumentation – speciellt av sympatiska nervsystemets aktivitet</a:t>
            </a:r>
          </a:p>
        </p:txBody>
      </p:sp>
      <p:pic>
        <p:nvPicPr>
          <p:cNvPr id="2" name="Ljud 1">
            <a:hlinkClick r:id="" action="ppaction://media"/>
            <a:extLst>
              <a:ext uri="{FF2B5EF4-FFF2-40B4-BE49-F238E27FC236}">
                <a16:creationId xmlns:a16="http://schemas.microsoft.com/office/drawing/2014/main" id="{D6757449-A00E-4CD6-95A8-3B264BABCD9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Ljud 5">
            <a:hlinkClick r:id="" action="ppaction://media"/>
            <a:extLst>
              <a:ext uri="{FF2B5EF4-FFF2-40B4-BE49-F238E27FC236}">
                <a16:creationId xmlns:a16="http://schemas.microsoft.com/office/drawing/2014/main" id="{75F82FDA-D131-4611-999F-DDD6A0460A6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6235700"/>
            <a:ext cx="406400" cy="406400"/>
          </a:xfrm>
          <a:prstGeom prst="rect">
            <a:avLst/>
          </a:prstGeom>
        </p:spPr>
      </p:pic>
    </p:spTree>
    <p:custDataLst>
      <p:tags r:id="rId1"/>
    </p:custDataLst>
  </p:cSld>
  <p:clrMapOvr>
    <a:masterClrMapping/>
  </p:clrMapOvr>
  <p:transition advTm="2549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00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000"/>
                                        <p:tgtEl>
                                          <p:spTgt spid="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2000"/>
                                        <p:tgtEl>
                                          <p:spTgt spid="1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2000"/>
                                        <p:tgtEl>
                                          <p:spTgt spid="1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16"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2"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right)">
                                      <p:cBhvr>
                                        <p:cTn id="42" dur="500"/>
                                        <p:tgtEl>
                                          <p:spTgt spid="1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4"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down)">
                                      <p:cBhvr>
                                        <p:cTn id="53" dur="500"/>
                                        <p:tgtEl>
                                          <p:spTgt spid="14"/>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3" presetClass="entr" presetSubtype="16"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500" fill="hold"/>
                                        <p:tgtEl>
                                          <p:spTgt spid="15"/>
                                        </p:tgtEl>
                                        <p:attrNameLst>
                                          <p:attrName>ppt_w</p:attrName>
                                        </p:attrNameLst>
                                      </p:cBhvr>
                                      <p:tavLst>
                                        <p:tav tm="0">
                                          <p:val>
                                            <p:fltVal val="0"/>
                                          </p:val>
                                        </p:tav>
                                        <p:tav tm="100000">
                                          <p:val>
                                            <p:strVal val="#ppt_w"/>
                                          </p:val>
                                        </p:tav>
                                      </p:tavLst>
                                    </p:anim>
                                    <p:anim calcmode="lin" valueType="num">
                                      <p:cBhvr>
                                        <p:cTn id="59"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2" fill="hold"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right)">
                                      <p:cBhvr>
                                        <p:cTn id="6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5" fill="hold" display="0">
                  <p:stCondLst>
                    <p:cond delay="indefinite"/>
                  </p:stCondLst>
                  <p:endCondLst>
                    <p:cond evt="onStopAudio" delay="0">
                      <p:tgtEl>
                        <p:sldTgt/>
                      </p:tgtEl>
                    </p:cond>
                  </p:endCondLst>
                </p:cTn>
                <p:tgtEl>
                  <p:spTgt spid="6"/>
                </p:tgtEl>
              </p:cMediaNode>
            </p:audio>
          </p:childTnLst>
        </p:cTn>
      </p:par>
    </p:tnLst>
    <p:bldLst>
      <p:bldP spid="3" grpId="0"/>
      <p:bldP spid="4" grpId="0"/>
      <p:bldP spid="5" grpId="0"/>
      <p:bldP spid="11" grpId="0" autoUpdateAnimBg="0"/>
      <p:bldP spid="13" grpId="0" autoUpdateAnimBg="0"/>
      <p:bldP spid="15" grpId="0" autoUpdateAnimBg="0"/>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ruta 1">
            <a:extLst>
              <a:ext uri="{FF2B5EF4-FFF2-40B4-BE49-F238E27FC236}">
                <a16:creationId xmlns:a16="http://schemas.microsoft.com/office/drawing/2014/main" id="{CEBFDB05-418C-48EE-999B-B0505B1070BA}"/>
              </a:ext>
            </a:extLst>
          </p:cNvPr>
          <p:cNvSpPr txBox="1">
            <a:spLocks noChangeArrowheads="1"/>
          </p:cNvSpPr>
          <p:nvPr/>
        </p:nvSpPr>
        <p:spPr bwMode="auto">
          <a:xfrm>
            <a:off x="427038" y="795338"/>
            <a:ext cx="85264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sv-SE" altLang="sv-SE" sz="1800"/>
              <a:t>1. Jag känner att höger/vänster/båda händerna blir (på inandning) tyngre och tyngre  (på utandning). En lugn samtidig rörelse kan ske, t.ex. vilande fot upp vid in- och tillbaka vid utandning. Tillägg = bildförställning liksom hypnosstrategier vid behov.</a:t>
            </a:r>
          </a:p>
        </p:txBody>
      </p:sp>
      <p:sp>
        <p:nvSpPr>
          <p:cNvPr id="10243" name="textruta 2">
            <a:extLst>
              <a:ext uri="{FF2B5EF4-FFF2-40B4-BE49-F238E27FC236}">
                <a16:creationId xmlns:a16="http://schemas.microsoft.com/office/drawing/2014/main" id="{1F8FC0F9-61E8-4159-8522-850612CEA527}"/>
              </a:ext>
            </a:extLst>
          </p:cNvPr>
          <p:cNvSpPr txBox="1">
            <a:spLocks noChangeArrowheads="1"/>
          </p:cNvSpPr>
          <p:nvPr/>
        </p:nvSpPr>
        <p:spPr bwMode="auto">
          <a:xfrm>
            <a:off x="449263" y="33338"/>
            <a:ext cx="85264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sv-SE" altLang="sv-SE" sz="1800"/>
              <a:t>Metoden i prototypform</a:t>
            </a:r>
          </a:p>
        </p:txBody>
      </p:sp>
      <p:sp>
        <p:nvSpPr>
          <p:cNvPr id="10244" name="textruta 3">
            <a:extLst>
              <a:ext uri="{FF2B5EF4-FFF2-40B4-BE49-F238E27FC236}">
                <a16:creationId xmlns:a16="http://schemas.microsoft.com/office/drawing/2014/main" id="{644E790F-2A8E-4CA1-A976-D43B4CFA6C92}"/>
              </a:ext>
            </a:extLst>
          </p:cNvPr>
          <p:cNvSpPr txBox="1">
            <a:spLocks noChangeArrowheads="1"/>
          </p:cNvSpPr>
          <p:nvPr/>
        </p:nvSpPr>
        <p:spPr bwMode="auto">
          <a:xfrm>
            <a:off x="414338" y="1684338"/>
            <a:ext cx="85264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sv-SE" altLang="sv-SE" sz="1800"/>
              <a:t>2. + Jag känner att höger/vänster/båda händerna blir (på inandning) varmare och varmare (på utandning). En lugn samtidig rörelse … se ovan</a:t>
            </a:r>
          </a:p>
        </p:txBody>
      </p:sp>
      <p:sp>
        <p:nvSpPr>
          <p:cNvPr id="10245" name="textruta 4">
            <a:extLst>
              <a:ext uri="{FF2B5EF4-FFF2-40B4-BE49-F238E27FC236}">
                <a16:creationId xmlns:a16="http://schemas.microsoft.com/office/drawing/2014/main" id="{D32C9D1B-FD76-44D8-BAAC-602627CD1036}"/>
              </a:ext>
            </a:extLst>
          </p:cNvPr>
          <p:cNvSpPr txBox="1">
            <a:spLocks noChangeArrowheads="1"/>
          </p:cNvSpPr>
          <p:nvPr/>
        </p:nvSpPr>
        <p:spPr bwMode="auto">
          <a:xfrm>
            <a:off x="434975" y="2263775"/>
            <a:ext cx="85264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sv-SE" altLang="sv-SE" sz="1800"/>
              <a:t>3. + Jag känner att mitt hjärta pulserar (inandning) lugnare och lugnare (utandning). En lugn samtidig rörelse … se ovan</a:t>
            </a:r>
          </a:p>
        </p:txBody>
      </p:sp>
      <p:sp>
        <p:nvSpPr>
          <p:cNvPr id="10246" name="textruta 5">
            <a:extLst>
              <a:ext uri="{FF2B5EF4-FFF2-40B4-BE49-F238E27FC236}">
                <a16:creationId xmlns:a16="http://schemas.microsoft.com/office/drawing/2014/main" id="{D29AB2D4-DC9A-4CF0-B212-A64688D17F0D}"/>
              </a:ext>
            </a:extLst>
          </p:cNvPr>
          <p:cNvSpPr txBox="1">
            <a:spLocks noChangeArrowheads="1"/>
          </p:cNvSpPr>
          <p:nvPr/>
        </p:nvSpPr>
        <p:spPr bwMode="auto">
          <a:xfrm>
            <a:off x="422275" y="3306763"/>
            <a:ext cx="85264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sv-SE" altLang="sv-SE" sz="1800"/>
              <a:t>5. + Jag känner att min mage (eg. solar plexus) blir mer och mer (inandning) avslappnad och lugn (utandning). En lugn samtidig rörelse … se ovan</a:t>
            </a:r>
          </a:p>
        </p:txBody>
      </p:sp>
      <p:sp>
        <p:nvSpPr>
          <p:cNvPr id="10247" name="textruta 6">
            <a:extLst>
              <a:ext uri="{FF2B5EF4-FFF2-40B4-BE49-F238E27FC236}">
                <a16:creationId xmlns:a16="http://schemas.microsoft.com/office/drawing/2014/main" id="{E3E81840-9FBB-4FAD-88F1-5EDF45163800}"/>
              </a:ext>
            </a:extLst>
          </p:cNvPr>
          <p:cNvSpPr txBox="1">
            <a:spLocks noChangeArrowheads="1"/>
          </p:cNvSpPr>
          <p:nvPr/>
        </p:nvSpPr>
        <p:spPr bwMode="auto">
          <a:xfrm>
            <a:off x="415925" y="3935413"/>
            <a:ext cx="85264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sv-SE" altLang="sv-SE" sz="1800"/>
              <a:t>6. + Jag känner att min panna (eg. solar plexus) blir mer och mer (inandning) avslappnad och sval (utandning). En lugn samtidig rörelse … se ovan</a:t>
            </a:r>
          </a:p>
        </p:txBody>
      </p:sp>
      <p:sp>
        <p:nvSpPr>
          <p:cNvPr id="10248" name="textruta 7">
            <a:extLst>
              <a:ext uri="{FF2B5EF4-FFF2-40B4-BE49-F238E27FC236}">
                <a16:creationId xmlns:a16="http://schemas.microsoft.com/office/drawing/2014/main" id="{D09F9971-63C9-4B76-812B-C56102907E1C}"/>
              </a:ext>
            </a:extLst>
          </p:cNvPr>
          <p:cNvSpPr txBox="1">
            <a:spLocks noChangeArrowheads="1"/>
          </p:cNvSpPr>
          <p:nvPr/>
        </p:nvSpPr>
        <p:spPr bwMode="auto">
          <a:xfrm>
            <a:off x="419100" y="2830513"/>
            <a:ext cx="85264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sv-SE" altLang="sv-SE" sz="1800"/>
              <a:t>4. + Jag känner att min andning blir mer och mer (inandning) avslappnad och lugn (utandning). En lugn samtidig rörelse … se ovan</a:t>
            </a:r>
          </a:p>
        </p:txBody>
      </p:sp>
      <p:sp>
        <p:nvSpPr>
          <p:cNvPr id="10249" name="textruta 8">
            <a:extLst>
              <a:ext uri="{FF2B5EF4-FFF2-40B4-BE49-F238E27FC236}">
                <a16:creationId xmlns:a16="http://schemas.microsoft.com/office/drawing/2014/main" id="{9C9EAABF-DF3F-44B7-822E-730EBC5DA0B4}"/>
              </a:ext>
            </a:extLst>
          </p:cNvPr>
          <p:cNvSpPr txBox="1">
            <a:spLocks noChangeArrowheads="1"/>
          </p:cNvSpPr>
          <p:nvPr/>
        </p:nvSpPr>
        <p:spPr bwMode="auto">
          <a:xfrm>
            <a:off x="401638" y="4549775"/>
            <a:ext cx="8526462"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sv-SE" altLang="sv-SE" sz="1800"/>
              <a:t>+ ovan betyder att man kan lägga till, alltså vid ”2” så genomför man ”1” före ”2” etc. </a:t>
            </a:r>
          </a:p>
          <a:p>
            <a:pPr eaLnBrk="1" hangingPunct="1"/>
            <a:r>
              <a:rPr lang="sv-SE" altLang="sv-SE" sz="1800"/>
              <a:t>Lugn upprepning viktig, en lukt som du har positiva associationer/känslor för kan med fördel användas (eftersom den ”går” direkt till limbiska systemet). Andningsbeteendet kan vara individuellt ”vanelungt” eller riktas på 6 andetag per minut. Biofeedback kan användas om det känns rätt men annars så mäts FT för IBED (individuell Biologisk Evidensbaserad Dokumentation). Antal gånger per fokus (1-6 ovan) kan variera utefter vad som efter hand känns bäst. Just att ta tid till att successivt finna sitt bästa</a:t>
            </a:r>
            <a:endParaRPr lang="sv-SE" altLang="sv-SE" sz="400"/>
          </a:p>
          <a:p>
            <a:pPr eaLnBrk="1" hangingPunct="1"/>
            <a:endParaRPr lang="sv-SE" altLang="sv-SE" sz="400"/>
          </a:p>
          <a:p>
            <a:pPr eaLnBrk="1" hangingPunct="1"/>
            <a:r>
              <a:rPr lang="sv-SE" altLang="sv-SE" sz="1800"/>
              <a:t>… och sedan vara nöjd och använda det som känns bra (OBS behöver inte vara optimalt!)</a:t>
            </a:r>
          </a:p>
        </p:txBody>
      </p:sp>
      <p:sp>
        <p:nvSpPr>
          <p:cNvPr id="10250" name="textruta 9">
            <a:extLst>
              <a:ext uri="{FF2B5EF4-FFF2-40B4-BE49-F238E27FC236}">
                <a16:creationId xmlns:a16="http://schemas.microsoft.com/office/drawing/2014/main" id="{3588E7F0-508C-4F0B-B247-AF88F9BB9865}"/>
              </a:ext>
            </a:extLst>
          </p:cNvPr>
          <p:cNvSpPr txBox="1">
            <a:spLocks noChangeArrowheads="1"/>
          </p:cNvSpPr>
          <p:nvPr/>
        </p:nvSpPr>
        <p:spPr bwMode="auto">
          <a:xfrm>
            <a:off x="434975" y="400050"/>
            <a:ext cx="85264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sv-SE" altLang="sv-SE" sz="1800"/>
              <a:t>Grundmetoden bygger på 6 olika fokus är som gradvis introduceras i träningen </a:t>
            </a:r>
          </a:p>
        </p:txBody>
      </p:sp>
      <p:pic>
        <p:nvPicPr>
          <p:cNvPr id="11" name="Ljud 10">
            <a:hlinkClick r:id="" action="ppaction://media"/>
            <a:extLst>
              <a:ext uri="{FF2B5EF4-FFF2-40B4-BE49-F238E27FC236}">
                <a16:creationId xmlns:a16="http://schemas.microsoft.com/office/drawing/2014/main" id="{0487FE7B-A04D-4969-8D2D-E226BA0AC58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Ljud 1">
            <a:hlinkClick r:id="" action="ppaction://media"/>
            <a:extLst>
              <a:ext uri="{FF2B5EF4-FFF2-40B4-BE49-F238E27FC236}">
                <a16:creationId xmlns:a16="http://schemas.microsoft.com/office/drawing/2014/main" id="{D4CF7665-61A4-4629-9DFB-61A3F4F78B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p:transition spd="slow" advTm="16402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40" name="Object 1024">
            <a:extLst>
              <a:ext uri="{FF2B5EF4-FFF2-40B4-BE49-F238E27FC236}">
                <a16:creationId xmlns:a16="http://schemas.microsoft.com/office/drawing/2014/main" id="{9B19C4CE-0B67-4DFE-9657-12FC844216CC}"/>
              </a:ext>
            </a:extLst>
          </p:cNvPr>
          <p:cNvGraphicFramePr>
            <a:graphicFrameLocks noChangeAspect="1"/>
          </p:cNvGraphicFramePr>
          <p:nvPr/>
        </p:nvGraphicFramePr>
        <p:xfrm>
          <a:off x="4303713" y="914400"/>
          <a:ext cx="3773487" cy="5105400"/>
        </p:xfrm>
        <a:graphic>
          <a:graphicData uri="http://schemas.openxmlformats.org/presentationml/2006/ole">
            <mc:AlternateContent xmlns:mc="http://schemas.openxmlformats.org/markup-compatibility/2006">
              <mc:Choice xmlns:v="urn:schemas-microsoft-com:vml" Requires="v">
                <p:oleObj spid="_x0000_s11274" name="Klipp" r:id="rId6" imgW="3100388" imgH="4313238" progId="">
                  <p:embed/>
                </p:oleObj>
              </mc:Choice>
              <mc:Fallback>
                <p:oleObj name="Klipp" r:id="rId6" imgW="3100388" imgH="4313238" progId="">
                  <p:embed/>
                  <p:pic>
                    <p:nvPicPr>
                      <p:cNvPr id="0" name="Object 10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3713" y="914400"/>
                        <a:ext cx="3773487"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267" name="Text Box 1027">
            <a:extLst>
              <a:ext uri="{FF2B5EF4-FFF2-40B4-BE49-F238E27FC236}">
                <a16:creationId xmlns:a16="http://schemas.microsoft.com/office/drawing/2014/main" id="{14E7CB7D-2D61-4233-8174-86BD6C84A7C2}"/>
              </a:ext>
            </a:extLst>
          </p:cNvPr>
          <p:cNvSpPr txBox="1">
            <a:spLocks noChangeArrowheads="1"/>
          </p:cNvSpPr>
          <p:nvPr/>
        </p:nvSpPr>
        <p:spPr bwMode="auto">
          <a:xfrm>
            <a:off x="7086600" y="6327775"/>
            <a:ext cx="1752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sv-SE" sz="1200" b="1">
                <a:latin typeface="Calibri" panose="020F0502020204030204" pitchFamily="34" charset="0"/>
              </a:rPr>
              <a:t>www.stressmedicine.se</a:t>
            </a:r>
            <a:endParaRPr lang="en-US" altLang="sv-SE">
              <a:latin typeface="Calibri" panose="020F0502020204030204" pitchFamily="34" charset="0"/>
            </a:endParaRPr>
          </a:p>
        </p:txBody>
      </p:sp>
      <p:pic>
        <p:nvPicPr>
          <p:cNvPr id="11268" name="Picture 1028">
            <a:extLst>
              <a:ext uri="{FF2B5EF4-FFF2-40B4-BE49-F238E27FC236}">
                <a16:creationId xmlns:a16="http://schemas.microsoft.com/office/drawing/2014/main" id="{2883BEE3-2245-4205-BCFF-8D63FA7123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2800" y="5857875"/>
            <a:ext cx="149542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1269" name="Picture 1029" descr="C:\Mina dokument\Mina bilder\bojoggar.jpg">
            <a:extLst>
              <a:ext uri="{FF2B5EF4-FFF2-40B4-BE49-F238E27FC236}">
                <a16:creationId xmlns:a16="http://schemas.microsoft.com/office/drawing/2014/main" id="{D72695FB-8779-4E73-A743-98328EE83B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0" y="914400"/>
            <a:ext cx="3573463"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 Box 1030">
            <a:extLst>
              <a:ext uri="{FF2B5EF4-FFF2-40B4-BE49-F238E27FC236}">
                <a16:creationId xmlns:a16="http://schemas.microsoft.com/office/drawing/2014/main" id="{6AFF6F00-CA18-4626-913F-EDFA3D45C52A}"/>
              </a:ext>
            </a:extLst>
          </p:cNvPr>
          <p:cNvSpPr txBox="1">
            <a:spLocks noChangeArrowheads="1"/>
          </p:cNvSpPr>
          <p:nvPr/>
        </p:nvSpPr>
        <p:spPr bwMode="auto">
          <a:xfrm>
            <a:off x="762000" y="152400"/>
            <a:ext cx="70104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sv-SE" sz="3600" b="1">
                <a:solidFill>
                  <a:srgbClr val="009900"/>
                </a:solidFill>
                <a:latin typeface="Calibri" panose="020F0502020204030204" pitchFamily="34" charset="0"/>
              </a:rPr>
              <a:t>Tack för uppmärksamheten</a:t>
            </a:r>
          </a:p>
        </p:txBody>
      </p:sp>
      <p:sp>
        <p:nvSpPr>
          <p:cNvPr id="94215" name="AutoShape 1031">
            <a:extLst>
              <a:ext uri="{FF2B5EF4-FFF2-40B4-BE49-F238E27FC236}">
                <a16:creationId xmlns:a16="http://schemas.microsoft.com/office/drawing/2014/main" id="{3177C314-A79D-48D9-836A-BA94C199B3D6}"/>
              </a:ext>
            </a:extLst>
          </p:cNvPr>
          <p:cNvSpPr>
            <a:spLocks noChangeArrowheads="1"/>
          </p:cNvSpPr>
          <p:nvPr/>
        </p:nvSpPr>
        <p:spPr bwMode="auto">
          <a:xfrm>
            <a:off x="6477000" y="685800"/>
            <a:ext cx="2514600" cy="457200"/>
          </a:xfrm>
          <a:prstGeom prst="cloudCallout">
            <a:avLst>
              <a:gd name="adj1" fmla="val -53282"/>
              <a:gd name="adj2" fmla="val 42014"/>
            </a:avLst>
          </a:prstGeom>
          <a:noFill/>
          <a:ln w="9525">
            <a:solidFill>
              <a:srgbClr val="99CC00"/>
            </a:solidFill>
            <a:round/>
            <a:headEnd/>
            <a:tailEnd/>
          </a:ln>
          <a:extLst>
            <a:ext uri="{909E8E84-426E-40DD-AFC4-6F175D3DCCD1}">
              <a14:hiddenFill xmlns:a14="http://schemas.microsoft.com/office/drawing/2010/main">
                <a:solidFill>
                  <a:srgbClr val="FFFFFF"/>
                </a:solidFill>
              </a14:hiddenFill>
            </a:ext>
          </a:extLst>
        </p:spPr>
        <p:txBody>
          <a:bodyPr lIns="92075" tIns="46038" rIns="92075" bIns="460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TT" altLang="sv-SE" sz="1800" b="1">
                <a:solidFill>
                  <a:srgbClr val="CC0066"/>
                </a:solidFill>
                <a:latin typeface="Calibri" panose="020F0502020204030204" pitchFamily="34" charset="0"/>
              </a:rPr>
              <a:t>Vänta på mig!</a:t>
            </a:r>
          </a:p>
        </p:txBody>
      </p:sp>
      <p:pic>
        <p:nvPicPr>
          <p:cNvPr id="2" name="Ljud 1">
            <a:hlinkClick r:id="" action="ppaction://media"/>
            <a:extLst>
              <a:ext uri="{FF2B5EF4-FFF2-40B4-BE49-F238E27FC236}">
                <a16:creationId xmlns:a16="http://schemas.microsoft.com/office/drawing/2014/main" id="{881D8993-A34C-4757-9609-A544D9B1E847}"/>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Ljud 2">
            <a:hlinkClick r:id="" action="ppaction://media"/>
            <a:extLst>
              <a:ext uri="{FF2B5EF4-FFF2-40B4-BE49-F238E27FC236}">
                <a16:creationId xmlns:a16="http://schemas.microsoft.com/office/drawing/2014/main" id="{EEFBBCD8-FEA7-41B1-8242-5C6A1EFF736D}"/>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521700" y="6235700"/>
            <a:ext cx="406400" cy="406400"/>
          </a:xfrm>
          <a:prstGeom prst="rect">
            <a:avLst/>
          </a:prstGeom>
        </p:spPr>
      </p:pic>
    </p:spTree>
    <p:custDataLst>
      <p:tags r:id="rId2"/>
    </p:custDataLst>
  </p:cSld>
  <p:clrMapOvr>
    <a:masterClrMapping/>
  </p:clrMapOvr>
  <p:transition spd="med" advTm="42706">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3" presetClass="entr" presetSubtype="16" fill="hold" nodeType="clickEffect">
                                  <p:stCondLst>
                                    <p:cond delay="0"/>
                                  </p:stCondLst>
                                  <p:childTnLst>
                                    <p:set>
                                      <p:cBhvr>
                                        <p:cTn id="10" dur="1" fill="hold">
                                          <p:stCondLst>
                                            <p:cond delay="0"/>
                                          </p:stCondLst>
                                        </p:cTn>
                                        <p:tgtEl>
                                          <p:spTgt spid="266240"/>
                                        </p:tgtEl>
                                        <p:attrNameLst>
                                          <p:attrName>style.visibility</p:attrName>
                                        </p:attrNameLst>
                                      </p:cBhvr>
                                      <p:to>
                                        <p:strVal val="visible"/>
                                      </p:to>
                                    </p:set>
                                    <p:anim calcmode="lin" valueType="num">
                                      <p:cBhvr>
                                        <p:cTn id="11" dur="500" fill="hold"/>
                                        <p:tgtEl>
                                          <p:spTgt spid="266240"/>
                                        </p:tgtEl>
                                        <p:attrNameLst>
                                          <p:attrName>ppt_w</p:attrName>
                                        </p:attrNameLst>
                                      </p:cBhvr>
                                      <p:tavLst>
                                        <p:tav tm="0">
                                          <p:val>
                                            <p:fltVal val="0"/>
                                          </p:val>
                                        </p:tav>
                                        <p:tav tm="100000">
                                          <p:val>
                                            <p:strVal val="#ppt_w"/>
                                          </p:val>
                                        </p:tav>
                                      </p:tavLst>
                                    </p:anim>
                                    <p:anim calcmode="lin" valueType="num">
                                      <p:cBhvr>
                                        <p:cTn id="12" dur="500" fill="hold"/>
                                        <p:tgtEl>
                                          <p:spTgt spid="266240"/>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528" fill="hold" grpId="0" nodeType="clickEffect">
                                  <p:stCondLst>
                                    <p:cond delay="0"/>
                                  </p:stCondLst>
                                  <p:childTnLst>
                                    <p:set>
                                      <p:cBhvr>
                                        <p:cTn id="16" dur="1" fill="hold">
                                          <p:stCondLst>
                                            <p:cond delay="0"/>
                                          </p:stCondLst>
                                        </p:cTn>
                                        <p:tgtEl>
                                          <p:spTgt spid="94215"/>
                                        </p:tgtEl>
                                        <p:attrNameLst>
                                          <p:attrName>style.visibility</p:attrName>
                                        </p:attrNameLst>
                                      </p:cBhvr>
                                      <p:to>
                                        <p:strVal val="visible"/>
                                      </p:to>
                                    </p:set>
                                    <p:anim calcmode="lin" valueType="num">
                                      <p:cBhvr>
                                        <p:cTn id="17" dur="500" fill="hold"/>
                                        <p:tgtEl>
                                          <p:spTgt spid="94215"/>
                                        </p:tgtEl>
                                        <p:attrNameLst>
                                          <p:attrName>ppt_w</p:attrName>
                                        </p:attrNameLst>
                                      </p:cBhvr>
                                      <p:tavLst>
                                        <p:tav tm="0">
                                          <p:val>
                                            <p:fltVal val="0"/>
                                          </p:val>
                                        </p:tav>
                                        <p:tav tm="100000">
                                          <p:val>
                                            <p:strVal val="#ppt_w"/>
                                          </p:val>
                                        </p:tav>
                                      </p:tavLst>
                                    </p:anim>
                                    <p:anim calcmode="lin" valueType="num">
                                      <p:cBhvr>
                                        <p:cTn id="18" dur="500" fill="hold"/>
                                        <p:tgtEl>
                                          <p:spTgt spid="94215"/>
                                        </p:tgtEl>
                                        <p:attrNameLst>
                                          <p:attrName>ppt_h</p:attrName>
                                        </p:attrNameLst>
                                      </p:cBhvr>
                                      <p:tavLst>
                                        <p:tav tm="0">
                                          <p:val>
                                            <p:fltVal val="0"/>
                                          </p:val>
                                        </p:tav>
                                        <p:tav tm="100000">
                                          <p:val>
                                            <p:strVal val="#ppt_h"/>
                                          </p:val>
                                        </p:tav>
                                      </p:tavLst>
                                    </p:anim>
                                    <p:anim calcmode="lin" valueType="num">
                                      <p:cBhvr>
                                        <p:cTn id="19" dur="500" fill="hold"/>
                                        <p:tgtEl>
                                          <p:spTgt spid="94215"/>
                                        </p:tgtEl>
                                        <p:attrNameLst>
                                          <p:attrName>ppt_x</p:attrName>
                                        </p:attrNameLst>
                                      </p:cBhvr>
                                      <p:tavLst>
                                        <p:tav tm="0">
                                          <p:val>
                                            <p:fltVal val="0.5"/>
                                          </p:val>
                                        </p:tav>
                                        <p:tav tm="100000">
                                          <p:val>
                                            <p:strVal val="#ppt_x"/>
                                          </p:val>
                                        </p:tav>
                                      </p:tavLst>
                                    </p:anim>
                                    <p:anim calcmode="lin" valueType="num">
                                      <p:cBhvr>
                                        <p:cTn id="20" dur="500" fill="hold"/>
                                        <p:tgtEl>
                                          <p:spTgt spid="942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3"/>
                </p:tgtEl>
              </p:cMediaNode>
            </p:audio>
          </p:childTnLst>
        </p:cTn>
      </p:par>
    </p:tnLst>
    <p:bldLst>
      <p:bldP spid="94215" grpId="0" animBg="1"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7|32|7.6|4.4|0.9|3.5|14|16.1|8.8|1.3|2.6|31.7|150.7|80.5|2.8"/>
</p:tagLst>
</file>

<file path=ppt/tags/tag2.xml><?xml version="1.0" encoding="utf-8"?>
<p:tagLst xmlns:a="http://schemas.openxmlformats.org/drawingml/2006/main" xmlns:r="http://schemas.openxmlformats.org/officeDocument/2006/relationships" xmlns:p="http://schemas.openxmlformats.org/presentationml/2006/main">
  <p:tag name="TIMING" val="|3.1|3|36.4|108.6|29|29.4|3.1|4.6|8.2|2|2.4"/>
</p:tagLst>
</file>

<file path=ppt/tags/tag3.xml><?xml version="1.0" encoding="utf-8"?>
<p:tagLst xmlns:a="http://schemas.openxmlformats.org/drawingml/2006/main" xmlns:r="http://schemas.openxmlformats.org/officeDocument/2006/relationships" xmlns:p="http://schemas.openxmlformats.org/presentationml/2006/main">
  <p:tag name="TIMING" val="|34.3|1.7"/>
</p:tagLst>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46169</TotalTime>
  <Words>756</Words>
  <Application>Microsoft Office PowerPoint</Application>
  <PresentationFormat>Bildspel på skärmen (4:3)</PresentationFormat>
  <Paragraphs>37</Paragraphs>
  <Slides>4</Slides>
  <Notes>1</Notes>
  <HiddenSlides>0</HiddenSlides>
  <MMClips>4</MMClips>
  <ScaleCrop>false</ScaleCrop>
  <HeadingPairs>
    <vt:vector size="8" baseType="variant">
      <vt:variant>
        <vt:lpstr>Använt teckensnitt</vt:lpstr>
      </vt:variant>
      <vt:variant>
        <vt:i4>3</vt:i4>
      </vt:variant>
      <vt:variant>
        <vt:lpstr>Tema</vt:lpstr>
      </vt:variant>
      <vt:variant>
        <vt:i4>1</vt:i4>
      </vt:variant>
      <vt:variant>
        <vt:lpstr>Serverprogram för OLE-inbäddning</vt:lpstr>
      </vt:variant>
      <vt:variant>
        <vt:i4>3</vt:i4>
      </vt:variant>
      <vt:variant>
        <vt:lpstr>Bildrubriker</vt:lpstr>
      </vt:variant>
      <vt:variant>
        <vt:i4>4</vt:i4>
      </vt:variant>
    </vt:vector>
  </HeadingPairs>
  <TitlesOfParts>
    <vt:vector size="11" baseType="lpstr">
      <vt:lpstr>Times New Roman</vt:lpstr>
      <vt:lpstr>Arial</vt:lpstr>
      <vt:lpstr>Calibri</vt:lpstr>
      <vt:lpstr>Office-tema</vt:lpstr>
      <vt:lpstr>Diagram</vt:lpstr>
      <vt:lpstr>Klipp</vt:lpstr>
      <vt:lpstr>Clip</vt:lpstr>
      <vt:lpstr>PowerPoint-presentation</vt:lpstr>
      <vt:lpstr>PowerPoint-presentation</vt:lpstr>
      <vt:lpstr>PowerPoint-presentation</vt:lpstr>
      <vt:lpstr>PowerPoint-presentation</vt:lpstr>
    </vt:vector>
  </TitlesOfParts>
  <Company>PBM Stressmedicine 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Interactive psychophysiological health service, IPHS</dc:title>
  <dc:creator>Bo</dc:creator>
  <cp:lastModifiedBy>Bo von Scheele</cp:lastModifiedBy>
  <cp:revision>1000</cp:revision>
  <dcterms:created xsi:type="dcterms:W3CDTF">2004-05-10T10:10:20Z</dcterms:created>
  <dcterms:modified xsi:type="dcterms:W3CDTF">2018-09-04T07:45:19Z</dcterms:modified>
</cp:coreProperties>
</file>